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layout3.xml" ContentType="application/vnd.openxmlformats-officedocument.drawingml.diagramLayout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5.xml" ContentType="application/vnd.openxmlformats-officedocument.drawingml.diagramData+xml"/>
  <Override PartName="/ppt/diagrams/data3.xml" ContentType="application/vnd.openxmlformats-officedocument.drawingml.diagramData+xml"/>
  <Override PartName="/ppt/notesSlides/notesSlide6.xml" ContentType="application/vnd.openxmlformats-officedocument.presentationml.notesSlide+xml"/>
  <Override PartName="/ppt/diagrams/colors5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22"/>
  </p:notesMasterIdLst>
  <p:handoutMasterIdLst>
    <p:handoutMasterId r:id="rId23"/>
  </p:handoutMasterIdLst>
  <p:sldIdLst>
    <p:sldId id="289" r:id="rId2"/>
    <p:sldId id="276" r:id="rId3"/>
    <p:sldId id="288" r:id="rId4"/>
    <p:sldId id="282" r:id="rId5"/>
    <p:sldId id="281" r:id="rId6"/>
    <p:sldId id="284" r:id="rId7"/>
    <p:sldId id="285" r:id="rId8"/>
    <p:sldId id="286" r:id="rId9"/>
    <p:sldId id="291" r:id="rId10"/>
    <p:sldId id="309" r:id="rId11"/>
    <p:sldId id="305" r:id="rId12"/>
    <p:sldId id="295" r:id="rId13"/>
    <p:sldId id="310" r:id="rId14"/>
    <p:sldId id="311" r:id="rId15"/>
    <p:sldId id="297" r:id="rId16"/>
    <p:sldId id="299" r:id="rId17"/>
    <p:sldId id="301" r:id="rId18"/>
    <p:sldId id="302" r:id="rId19"/>
    <p:sldId id="303" r:id="rId20"/>
    <p:sldId id="308" r:id="rId21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99"/>
    <a:srgbClr val="2280F2"/>
    <a:srgbClr val="003366"/>
    <a:srgbClr val="FF0000"/>
    <a:srgbClr val="750146"/>
    <a:srgbClr val="FC109C"/>
    <a:srgbClr val="F8FAFA"/>
    <a:srgbClr val="156EFF"/>
    <a:srgbClr val="2A65E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314" autoAdjust="0"/>
  </p:normalViewPr>
  <p:slideViewPr>
    <p:cSldViewPr>
      <p:cViewPr>
        <p:scale>
          <a:sx n="100" d="100"/>
          <a:sy n="100" d="100"/>
        </p:scale>
        <p:origin x="-1944" y="-2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image" Target="../media/image47.jpe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image" Target="../media/image50.jpe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image" Target="../media/image47.jpe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image" Target="../media/image50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B056016-E21A-447E-9955-A6B1F7C9B90D}" type="doc">
      <dgm:prSet loTypeId="urn:microsoft.com/office/officeart/2005/8/layout/radial1" loCatId="cycle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F9AD0720-09A2-4EC2-96F4-332226345AE1}">
      <dgm:prSet phldrT="[텍스트]"/>
      <dgm:spPr>
        <a:solidFill>
          <a:schemeClr val="accent1">
            <a:lumMod val="40000"/>
            <a:lumOff val="6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latinLnBrk="1"/>
          <a:r>
            <a:rPr lang="en-US" altLang="ko-KR" dirty="0" smtClean="0"/>
            <a:t> </a:t>
          </a:r>
          <a:endParaRPr lang="ko-KR" altLang="en-US" dirty="0"/>
        </a:p>
      </dgm:t>
    </dgm:pt>
    <dgm:pt modelId="{3560475A-42E9-448E-A251-692A6FFB2024}" type="parTrans" cxnId="{6743F562-C412-40CC-9FE4-462A585BF67A}">
      <dgm:prSet/>
      <dgm:spPr/>
      <dgm:t>
        <a:bodyPr/>
        <a:lstStyle/>
        <a:p>
          <a:pPr latinLnBrk="1"/>
          <a:endParaRPr lang="ko-KR" altLang="en-US"/>
        </a:p>
      </dgm:t>
    </dgm:pt>
    <dgm:pt modelId="{C32D904C-3C35-444F-B93B-115EAEE0A3FF}" type="sibTrans" cxnId="{6743F562-C412-40CC-9FE4-462A585BF67A}">
      <dgm:prSet/>
      <dgm:spPr/>
      <dgm:t>
        <a:bodyPr/>
        <a:lstStyle/>
        <a:p>
          <a:pPr latinLnBrk="1"/>
          <a:endParaRPr lang="ko-KR" altLang="en-US"/>
        </a:p>
      </dgm:t>
    </dgm:pt>
    <dgm:pt modelId="{AF9C76D1-D296-4407-9CCD-5690D4F0B7AB}">
      <dgm:prSet phldrT="[텍스트]" custT="1"/>
      <dgm:spPr>
        <a:solidFill>
          <a:srgbClr val="0070C0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latinLnBrk="1"/>
          <a:endParaRPr lang="en-US" altLang="ko-KR" sz="1050" b="1" dirty="0" smtClean="0">
            <a:latin typeface="+mj-lt"/>
          </a:endParaRPr>
        </a:p>
        <a:p>
          <a:pPr latinLnBrk="1"/>
          <a:endParaRPr lang="en-US" altLang="ko-KR" sz="1050" b="1" dirty="0" smtClean="0">
            <a:latin typeface="+mj-lt"/>
          </a:endParaRPr>
        </a:p>
        <a:p>
          <a:pPr latinLnBrk="1"/>
          <a:endParaRPr lang="en-US" altLang="ko-KR" sz="1050" b="1" dirty="0" smtClean="0">
            <a:latin typeface="+mj-lt"/>
          </a:endParaRPr>
        </a:p>
        <a:p>
          <a:pPr latinLnBrk="1"/>
          <a:endParaRPr lang="en-US" altLang="ko-KR" sz="1050" b="1" dirty="0" smtClean="0">
            <a:latin typeface="+mj-lt"/>
          </a:endParaRPr>
        </a:p>
        <a:p>
          <a:pPr latinLnBrk="1"/>
          <a:r>
            <a:rPr lang="ko-KR" altLang="en-US" sz="105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오케이뱅크</a:t>
          </a:r>
          <a:endParaRPr lang="ko-KR" altLang="en-US" sz="105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C6F54AB6-A21E-45BC-92CD-71129367662D}" type="parTrans" cxnId="{60E2BC21-CC66-4DD5-8CF4-470EAB6CA80A}">
      <dgm:prSet/>
      <dgm:spPr>
        <a:ln>
          <a:solidFill>
            <a:srgbClr val="0070C0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pPr latinLnBrk="1"/>
          <a:endParaRPr lang="ko-KR" altLang="en-US"/>
        </a:p>
      </dgm:t>
    </dgm:pt>
    <dgm:pt modelId="{5EEEAB7B-51E7-4093-BDA0-83DC90358319}" type="sibTrans" cxnId="{60E2BC21-CC66-4DD5-8CF4-470EAB6CA80A}">
      <dgm:prSet/>
      <dgm:spPr/>
      <dgm:t>
        <a:bodyPr/>
        <a:lstStyle/>
        <a:p>
          <a:pPr latinLnBrk="1"/>
          <a:endParaRPr lang="ko-KR" altLang="en-US"/>
        </a:p>
      </dgm:t>
    </dgm:pt>
    <dgm:pt modelId="{82546952-8CD3-477E-9497-24B537A83E7E}">
      <dgm:prSet phldrT="[텍스트]" custT="1"/>
      <dgm:spPr>
        <a:solidFill>
          <a:schemeClr val="bg1">
            <a:lumMod val="5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latinLnBrk="1"/>
          <a:endParaRPr lang="en-US" altLang="ko-KR" sz="1050" b="1" dirty="0" smtClean="0">
            <a:latin typeface="+mj-lt"/>
          </a:endParaRPr>
        </a:p>
        <a:p>
          <a:pPr latinLnBrk="1"/>
          <a:endParaRPr lang="en-US" altLang="ko-KR" sz="1050" b="1" dirty="0" smtClean="0">
            <a:latin typeface="+mj-lt"/>
          </a:endParaRPr>
        </a:p>
        <a:p>
          <a:pPr latinLnBrk="1"/>
          <a:endParaRPr lang="en-US" altLang="ko-KR" sz="1050" b="1" dirty="0" smtClean="0">
            <a:latin typeface="+mj-lt"/>
          </a:endParaRPr>
        </a:p>
        <a:p>
          <a:pPr latinLnBrk="1"/>
          <a:endParaRPr lang="en-US" altLang="ko-KR" sz="1050" b="1" dirty="0" smtClean="0">
            <a:latin typeface="+mj-lt"/>
          </a:endParaRPr>
        </a:p>
        <a:p>
          <a:pPr latinLnBrk="1"/>
          <a:r>
            <a:rPr lang="ko-KR" altLang="en-US" sz="105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상조 프로그램</a:t>
          </a:r>
          <a:endParaRPr lang="ko-KR" altLang="en-US" sz="105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60F582DF-2053-44ED-951B-85631C6BEFB1}" type="parTrans" cxnId="{ED3C4411-317E-4DDC-BBE2-071BE4905465}">
      <dgm:prSet/>
      <dgm:spPr>
        <a:ln>
          <a:solidFill>
            <a:schemeClr val="bg1">
              <a:lumMod val="50000"/>
            </a:schemeClr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pPr latinLnBrk="1"/>
          <a:endParaRPr lang="ko-KR" altLang="en-US"/>
        </a:p>
      </dgm:t>
    </dgm:pt>
    <dgm:pt modelId="{DF1E0C51-5C87-486B-9AB8-73BC2FF90F31}" type="sibTrans" cxnId="{ED3C4411-317E-4DDC-BBE2-071BE4905465}">
      <dgm:prSet/>
      <dgm:spPr/>
      <dgm:t>
        <a:bodyPr/>
        <a:lstStyle/>
        <a:p>
          <a:pPr latinLnBrk="1"/>
          <a:endParaRPr lang="ko-KR" altLang="en-US"/>
        </a:p>
      </dgm:t>
    </dgm:pt>
    <dgm:pt modelId="{EB7796F2-A2E6-4F23-A461-85600D8A9F26}">
      <dgm:prSet phldrT="[텍스트]" custT="1"/>
      <dgm:spPr>
        <a:solidFill>
          <a:schemeClr val="accent3">
            <a:lumMod val="75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latinLnBrk="1"/>
          <a:endParaRPr lang="en-US" altLang="ko-KR" sz="1050" b="1" dirty="0" smtClean="0">
            <a:latin typeface="+mj-lt"/>
          </a:endParaRPr>
        </a:p>
        <a:p>
          <a:pPr latinLnBrk="1"/>
          <a:endParaRPr lang="en-US" altLang="ko-KR" sz="1050" b="1" dirty="0" smtClean="0">
            <a:latin typeface="+mj-lt"/>
          </a:endParaRPr>
        </a:p>
        <a:p>
          <a:pPr latinLnBrk="1"/>
          <a:endParaRPr lang="en-US" altLang="ko-KR" sz="1050" b="1" dirty="0" smtClean="0">
            <a:latin typeface="+mj-lt"/>
          </a:endParaRPr>
        </a:p>
        <a:p>
          <a:pPr latinLnBrk="1"/>
          <a:endParaRPr lang="en-US" altLang="ko-KR" sz="1050" b="1" dirty="0" smtClean="0">
            <a:latin typeface="+mj-lt"/>
          </a:endParaRPr>
        </a:p>
        <a:p>
          <a:pPr latinLnBrk="1"/>
          <a:r>
            <a:rPr lang="ko-KR" altLang="en-US" sz="105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학원톡</a:t>
          </a:r>
          <a:endParaRPr lang="ko-KR" altLang="en-US" sz="105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127D6B35-B1AC-4EE3-94EA-93E333BB8F0B}" type="parTrans" cxnId="{4EA99474-8597-452A-9DC9-829BF8CBB974}">
      <dgm:prSet/>
      <dgm:spPr>
        <a:ln>
          <a:solidFill>
            <a:schemeClr val="accent3">
              <a:lumMod val="75000"/>
            </a:schemeClr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pPr latinLnBrk="1"/>
          <a:endParaRPr lang="ko-KR" altLang="en-US"/>
        </a:p>
      </dgm:t>
    </dgm:pt>
    <dgm:pt modelId="{7981604F-470D-4194-8554-999F08413D20}" type="sibTrans" cxnId="{4EA99474-8597-452A-9DC9-829BF8CBB974}">
      <dgm:prSet/>
      <dgm:spPr/>
      <dgm:t>
        <a:bodyPr/>
        <a:lstStyle/>
        <a:p>
          <a:pPr latinLnBrk="1"/>
          <a:endParaRPr lang="ko-KR" altLang="en-US"/>
        </a:p>
      </dgm:t>
    </dgm:pt>
    <dgm:pt modelId="{EC5B35C5-D108-4D6A-959A-5DC530AC1195}">
      <dgm:prSet phldrT="[텍스트]" custT="1"/>
      <dgm:spPr>
        <a:solidFill>
          <a:schemeClr val="accent6">
            <a:lumMod val="75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latinLnBrk="1"/>
          <a:endParaRPr lang="en-US" altLang="ko-KR" sz="1050" b="1" dirty="0" smtClean="0">
            <a:latin typeface="+mj-lt"/>
          </a:endParaRPr>
        </a:p>
        <a:p>
          <a:pPr latinLnBrk="1"/>
          <a:endParaRPr lang="en-US" altLang="ko-KR" sz="1050" b="1" dirty="0" smtClean="0">
            <a:latin typeface="+mj-lt"/>
          </a:endParaRPr>
        </a:p>
        <a:p>
          <a:pPr latinLnBrk="1"/>
          <a:endParaRPr lang="en-US" altLang="ko-KR" sz="1050" b="1" dirty="0" smtClean="0">
            <a:latin typeface="+mj-lt"/>
          </a:endParaRPr>
        </a:p>
        <a:p>
          <a:pPr latinLnBrk="1"/>
          <a:endParaRPr lang="en-US" altLang="ko-KR" sz="1050" b="1" dirty="0" smtClean="0">
            <a:latin typeface="+mj-lt"/>
          </a:endParaRPr>
        </a:p>
        <a:p>
          <a:pPr latinLnBrk="1"/>
          <a:r>
            <a:rPr lang="ko-KR" altLang="en-US" sz="105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헤어인포</a:t>
          </a:r>
          <a:endParaRPr lang="ko-KR" altLang="en-US" sz="105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BBE25D95-9D52-479D-A657-FDD1C0841CE3}" type="parTrans" cxnId="{2C5B3D0D-77D4-4522-9178-98252C884A57}">
      <dgm:prSet/>
      <dgm:spPr>
        <a:ln>
          <a:solidFill>
            <a:schemeClr val="accent6">
              <a:lumMod val="75000"/>
            </a:schemeClr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pPr latinLnBrk="1"/>
          <a:endParaRPr lang="ko-KR" altLang="en-US"/>
        </a:p>
      </dgm:t>
    </dgm:pt>
    <dgm:pt modelId="{7023CF49-97ED-425E-8F37-D942085E8C8E}" type="sibTrans" cxnId="{2C5B3D0D-77D4-4522-9178-98252C884A57}">
      <dgm:prSet/>
      <dgm:spPr/>
      <dgm:t>
        <a:bodyPr/>
        <a:lstStyle/>
        <a:p>
          <a:pPr latinLnBrk="1"/>
          <a:endParaRPr lang="ko-KR" altLang="en-US"/>
        </a:p>
      </dgm:t>
    </dgm:pt>
    <dgm:pt modelId="{336B6E43-9656-4AA4-A0ED-827B488BEB1F}" type="pres">
      <dgm:prSet presAssocID="{FB056016-E21A-447E-9955-A6B1F7C9B90D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10A5FEA-1B39-441F-9008-58C92853F629}" type="pres">
      <dgm:prSet presAssocID="{F9AD0720-09A2-4EC2-96F4-332226345AE1}" presName="centerShape" presStyleLbl="node0" presStyleIdx="0" presStyleCnt="1" custScaleX="124827" custScaleY="124627" custLinFactNeighborX="-5209" custLinFactNeighborY="-32321"/>
      <dgm:spPr/>
      <dgm:t>
        <a:bodyPr/>
        <a:lstStyle/>
        <a:p>
          <a:pPr latinLnBrk="1"/>
          <a:endParaRPr lang="ko-KR" altLang="en-US"/>
        </a:p>
      </dgm:t>
    </dgm:pt>
    <dgm:pt modelId="{EF1253A8-0E06-40ED-9DF1-7E580DCC0945}" type="pres">
      <dgm:prSet presAssocID="{C6F54AB6-A21E-45BC-92CD-71129367662D}" presName="Name9" presStyleLbl="parChTrans1D2" presStyleIdx="0" presStyleCnt="4"/>
      <dgm:spPr/>
      <dgm:t>
        <a:bodyPr/>
        <a:lstStyle/>
        <a:p>
          <a:pPr latinLnBrk="1"/>
          <a:endParaRPr lang="ko-KR" altLang="en-US"/>
        </a:p>
      </dgm:t>
    </dgm:pt>
    <dgm:pt modelId="{CFE70AFD-EB41-4709-9244-E38597A72837}" type="pres">
      <dgm:prSet presAssocID="{C6F54AB6-A21E-45BC-92CD-71129367662D}" presName="connTx" presStyleLbl="parChTrans1D2" presStyleIdx="0" presStyleCnt="4"/>
      <dgm:spPr/>
      <dgm:t>
        <a:bodyPr/>
        <a:lstStyle/>
        <a:p>
          <a:pPr latinLnBrk="1"/>
          <a:endParaRPr lang="ko-KR" altLang="en-US"/>
        </a:p>
      </dgm:t>
    </dgm:pt>
    <dgm:pt modelId="{17B7E1E4-E459-4A1E-A16B-3B9067EB8AC9}" type="pres">
      <dgm:prSet presAssocID="{AF9C76D1-D296-4407-9CCD-5690D4F0B7AB}" presName="node" presStyleLbl="node1" presStyleIdx="0" presStyleCnt="4" custScaleX="125299" custScaleY="119878" custRadScaleRad="137524" custRadScaleInc="-162941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pPr latinLnBrk="1"/>
          <a:endParaRPr lang="ko-KR" altLang="en-US"/>
        </a:p>
      </dgm:t>
    </dgm:pt>
    <dgm:pt modelId="{ED4401D6-0918-4A8A-8953-1A9763B7FB0F}" type="pres">
      <dgm:prSet presAssocID="{60F582DF-2053-44ED-951B-85631C6BEFB1}" presName="Name9" presStyleLbl="parChTrans1D2" presStyleIdx="1" presStyleCnt="4"/>
      <dgm:spPr/>
      <dgm:t>
        <a:bodyPr/>
        <a:lstStyle/>
        <a:p>
          <a:pPr latinLnBrk="1"/>
          <a:endParaRPr lang="ko-KR" altLang="en-US"/>
        </a:p>
      </dgm:t>
    </dgm:pt>
    <dgm:pt modelId="{19592F3A-A9E3-4955-A1BE-FFB68CF80A93}" type="pres">
      <dgm:prSet presAssocID="{60F582DF-2053-44ED-951B-85631C6BEFB1}" presName="connTx" presStyleLbl="parChTrans1D2" presStyleIdx="1" presStyleCnt="4"/>
      <dgm:spPr/>
      <dgm:t>
        <a:bodyPr/>
        <a:lstStyle/>
        <a:p>
          <a:pPr latinLnBrk="1"/>
          <a:endParaRPr lang="ko-KR" altLang="en-US"/>
        </a:p>
      </dgm:t>
    </dgm:pt>
    <dgm:pt modelId="{3B202EF9-B7E7-4FCF-AB47-7186CA4EB35E}" type="pres">
      <dgm:prSet presAssocID="{82546952-8CD3-477E-9497-24B537A83E7E}" presName="node" presStyleLbl="node1" presStyleIdx="1" presStyleCnt="4" custScaleX="125299" custScaleY="119878" custRadScaleRad="114241" custRadScaleInc="-36805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pPr latinLnBrk="1"/>
          <a:endParaRPr lang="ko-KR" altLang="en-US"/>
        </a:p>
      </dgm:t>
    </dgm:pt>
    <dgm:pt modelId="{BBDAA173-CF3C-45F4-BB38-C976DA42E838}" type="pres">
      <dgm:prSet presAssocID="{127D6B35-B1AC-4EE3-94EA-93E333BB8F0B}" presName="Name9" presStyleLbl="parChTrans1D2" presStyleIdx="2" presStyleCnt="4"/>
      <dgm:spPr/>
      <dgm:t>
        <a:bodyPr/>
        <a:lstStyle/>
        <a:p>
          <a:pPr latinLnBrk="1"/>
          <a:endParaRPr lang="ko-KR" altLang="en-US"/>
        </a:p>
      </dgm:t>
    </dgm:pt>
    <dgm:pt modelId="{D3D90DC3-BCFB-458D-8009-DE91B5BB1C58}" type="pres">
      <dgm:prSet presAssocID="{127D6B35-B1AC-4EE3-94EA-93E333BB8F0B}" presName="connTx" presStyleLbl="parChTrans1D2" presStyleIdx="2" presStyleCnt="4"/>
      <dgm:spPr/>
      <dgm:t>
        <a:bodyPr/>
        <a:lstStyle/>
        <a:p>
          <a:pPr latinLnBrk="1"/>
          <a:endParaRPr lang="ko-KR" altLang="en-US"/>
        </a:p>
      </dgm:t>
    </dgm:pt>
    <dgm:pt modelId="{672FACAF-C3EE-4D53-9B41-95128513149F}" type="pres">
      <dgm:prSet presAssocID="{EB7796F2-A2E6-4F23-A461-85600D8A9F26}" presName="node" presStyleLbl="node1" presStyleIdx="2" presStyleCnt="4" custScaleX="125299" custScaleY="119878" custRadScaleRad="86337" custRadScaleInc="-83231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pPr latinLnBrk="1"/>
          <a:endParaRPr lang="ko-KR" altLang="en-US"/>
        </a:p>
      </dgm:t>
    </dgm:pt>
    <dgm:pt modelId="{ED9D8913-6D34-4882-8CDD-5F293A10D3A1}" type="pres">
      <dgm:prSet presAssocID="{BBE25D95-9D52-479D-A657-FDD1C0841CE3}" presName="Name9" presStyleLbl="parChTrans1D2" presStyleIdx="3" presStyleCnt="4"/>
      <dgm:spPr/>
      <dgm:t>
        <a:bodyPr/>
        <a:lstStyle/>
        <a:p>
          <a:pPr latinLnBrk="1"/>
          <a:endParaRPr lang="ko-KR" altLang="en-US"/>
        </a:p>
      </dgm:t>
    </dgm:pt>
    <dgm:pt modelId="{EF89D754-BB0E-4110-A8FB-147CEAE8502A}" type="pres">
      <dgm:prSet presAssocID="{BBE25D95-9D52-479D-A657-FDD1C0841CE3}" presName="connTx" presStyleLbl="parChTrans1D2" presStyleIdx="3" presStyleCnt="4"/>
      <dgm:spPr/>
      <dgm:t>
        <a:bodyPr/>
        <a:lstStyle/>
        <a:p>
          <a:pPr latinLnBrk="1"/>
          <a:endParaRPr lang="ko-KR" altLang="en-US"/>
        </a:p>
      </dgm:t>
    </dgm:pt>
    <dgm:pt modelId="{7956D8FC-D22C-4B3F-8BED-F621E66C30DB}" type="pres">
      <dgm:prSet presAssocID="{EC5B35C5-D108-4D6A-959A-5DC530AC1195}" presName="node" presStyleLbl="node1" presStyleIdx="3" presStyleCnt="4" custScaleX="125299" custScaleY="119878" custRadScaleRad="103834" custRadScaleInc="-91790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pPr latinLnBrk="1"/>
          <a:endParaRPr lang="ko-KR" altLang="en-US"/>
        </a:p>
      </dgm:t>
    </dgm:pt>
  </dgm:ptLst>
  <dgm:cxnLst>
    <dgm:cxn modelId="{AD8E2F4B-0471-4B13-B9E1-05D8ED7255B4}" type="presOf" srcId="{127D6B35-B1AC-4EE3-94EA-93E333BB8F0B}" destId="{BBDAA173-CF3C-45F4-BB38-C976DA42E838}" srcOrd="0" destOrd="0" presId="urn:microsoft.com/office/officeart/2005/8/layout/radial1"/>
    <dgm:cxn modelId="{02F9749D-8472-4DB0-8112-01FE71FC22BA}" type="presOf" srcId="{127D6B35-B1AC-4EE3-94EA-93E333BB8F0B}" destId="{D3D90DC3-BCFB-458D-8009-DE91B5BB1C58}" srcOrd="1" destOrd="0" presId="urn:microsoft.com/office/officeart/2005/8/layout/radial1"/>
    <dgm:cxn modelId="{AADC95A6-E8BD-41CB-A299-4D929F694046}" type="presOf" srcId="{C6F54AB6-A21E-45BC-92CD-71129367662D}" destId="{EF1253A8-0E06-40ED-9DF1-7E580DCC0945}" srcOrd="0" destOrd="0" presId="urn:microsoft.com/office/officeart/2005/8/layout/radial1"/>
    <dgm:cxn modelId="{74660E9E-1A88-48D8-977A-0874C902D413}" type="presOf" srcId="{60F582DF-2053-44ED-951B-85631C6BEFB1}" destId="{ED4401D6-0918-4A8A-8953-1A9763B7FB0F}" srcOrd="0" destOrd="0" presId="urn:microsoft.com/office/officeart/2005/8/layout/radial1"/>
    <dgm:cxn modelId="{2C5B3D0D-77D4-4522-9178-98252C884A57}" srcId="{F9AD0720-09A2-4EC2-96F4-332226345AE1}" destId="{EC5B35C5-D108-4D6A-959A-5DC530AC1195}" srcOrd="3" destOrd="0" parTransId="{BBE25D95-9D52-479D-A657-FDD1C0841CE3}" sibTransId="{7023CF49-97ED-425E-8F37-D942085E8C8E}"/>
    <dgm:cxn modelId="{60E2BC21-CC66-4DD5-8CF4-470EAB6CA80A}" srcId="{F9AD0720-09A2-4EC2-96F4-332226345AE1}" destId="{AF9C76D1-D296-4407-9CCD-5690D4F0B7AB}" srcOrd="0" destOrd="0" parTransId="{C6F54AB6-A21E-45BC-92CD-71129367662D}" sibTransId="{5EEEAB7B-51E7-4093-BDA0-83DC90358319}"/>
    <dgm:cxn modelId="{FFE826C1-E231-4CE8-8168-89AE5727F7A8}" type="presOf" srcId="{AF9C76D1-D296-4407-9CCD-5690D4F0B7AB}" destId="{17B7E1E4-E459-4A1E-A16B-3B9067EB8AC9}" srcOrd="0" destOrd="0" presId="urn:microsoft.com/office/officeart/2005/8/layout/radial1"/>
    <dgm:cxn modelId="{A02CDFB1-067F-4585-BF04-C09A2F7EDCDD}" type="presOf" srcId="{60F582DF-2053-44ED-951B-85631C6BEFB1}" destId="{19592F3A-A9E3-4955-A1BE-FFB68CF80A93}" srcOrd="1" destOrd="0" presId="urn:microsoft.com/office/officeart/2005/8/layout/radial1"/>
    <dgm:cxn modelId="{011EDEED-8F25-49DB-8542-71BE14F0D272}" type="presOf" srcId="{C6F54AB6-A21E-45BC-92CD-71129367662D}" destId="{CFE70AFD-EB41-4709-9244-E38597A72837}" srcOrd="1" destOrd="0" presId="urn:microsoft.com/office/officeart/2005/8/layout/radial1"/>
    <dgm:cxn modelId="{528DDA11-4348-42D6-9B98-146C8884C7C2}" type="presOf" srcId="{F9AD0720-09A2-4EC2-96F4-332226345AE1}" destId="{C10A5FEA-1B39-441F-9008-58C92853F629}" srcOrd="0" destOrd="0" presId="urn:microsoft.com/office/officeart/2005/8/layout/radial1"/>
    <dgm:cxn modelId="{4EA99474-8597-452A-9DC9-829BF8CBB974}" srcId="{F9AD0720-09A2-4EC2-96F4-332226345AE1}" destId="{EB7796F2-A2E6-4F23-A461-85600D8A9F26}" srcOrd="2" destOrd="0" parTransId="{127D6B35-B1AC-4EE3-94EA-93E333BB8F0B}" sibTransId="{7981604F-470D-4194-8554-999F08413D20}"/>
    <dgm:cxn modelId="{E470BCBD-922B-4A58-93DD-59272074EE9F}" type="presOf" srcId="{EB7796F2-A2E6-4F23-A461-85600D8A9F26}" destId="{672FACAF-C3EE-4D53-9B41-95128513149F}" srcOrd="0" destOrd="0" presId="urn:microsoft.com/office/officeart/2005/8/layout/radial1"/>
    <dgm:cxn modelId="{6743F562-C412-40CC-9FE4-462A585BF67A}" srcId="{FB056016-E21A-447E-9955-A6B1F7C9B90D}" destId="{F9AD0720-09A2-4EC2-96F4-332226345AE1}" srcOrd="0" destOrd="0" parTransId="{3560475A-42E9-448E-A251-692A6FFB2024}" sibTransId="{C32D904C-3C35-444F-B93B-115EAEE0A3FF}"/>
    <dgm:cxn modelId="{AEF4DDF2-3280-4CCF-986D-F2556A23241A}" type="presOf" srcId="{BBE25D95-9D52-479D-A657-FDD1C0841CE3}" destId="{ED9D8913-6D34-4882-8CDD-5F293A10D3A1}" srcOrd="0" destOrd="0" presId="urn:microsoft.com/office/officeart/2005/8/layout/radial1"/>
    <dgm:cxn modelId="{ED3C4411-317E-4DDC-BBE2-071BE4905465}" srcId="{F9AD0720-09A2-4EC2-96F4-332226345AE1}" destId="{82546952-8CD3-477E-9497-24B537A83E7E}" srcOrd="1" destOrd="0" parTransId="{60F582DF-2053-44ED-951B-85631C6BEFB1}" sibTransId="{DF1E0C51-5C87-486B-9AB8-73BC2FF90F31}"/>
    <dgm:cxn modelId="{C6E4FAB8-B6FB-4E8D-A5CF-2BD3D8AC70E2}" type="presOf" srcId="{FB056016-E21A-447E-9955-A6B1F7C9B90D}" destId="{336B6E43-9656-4AA4-A0ED-827B488BEB1F}" srcOrd="0" destOrd="0" presId="urn:microsoft.com/office/officeart/2005/8/layout/radial1"/>
    <dgm:cxn modelId="{2D5D2ED7-D945-4D79-93A7-DBC8A7C15834}" type="presOf" srcId="{82546952-8CD3-477E-9497-24B537A83E7E}" destId="{3B202EF9-B7E7-4FCF-AB47-7186CA4EB35E}" srcOrd="0" destOrd="0" presId="urn:microsoft.com/office/officeart/2005/8/layout/radial1"/>
    <dgm:cxn modelId="{08CC7A8F-B043-4A7A-8444-641728C274DD}" type="presOf" srcId="{EC5B35C5-D108-4D6A-959A-5DC530AC1195}" destId="{7956D8FC-D22C-4B3F-8BED-F621E66C30DB}" srcOrd="0" destOrd="0" presId="urn:microsoft.com/office/officeart/2005/8/layout/radial1"/>
    <dgm:cxn modelId="{B694E2C7-6154-4B30-95C4-3402FABC3F46}" type="presOf" srcId="{BBE25D95-9D52-479D-A657-FDD1C0841CE3}" destId="{EF89D754-BB0E-4110-A8FB-147CEAE8502A}" srcOrd="1" destOrd="0" presId="urn:microsoft.com/office/officeart/2005/8/layout/radial1"/>
    <dgm:cxn modelId="{A4BA12C7-A907-4ACD-9469-57511C9C50E1}" type="presParOf" srcId="{336B6E43-9656-4AA4-A0ED-827B488BEB1F}" destId="{C10A5FEA-1B39-441F-9008-58C92853F629}" srcOrd="0" destOrd="0" presId="urn:microsoft.com/office/officeart/2005/8/layout/radial1"/>
    <dgm:cxn modelId="{31E552E7-3F34-4657-B177-DC7372BD2D6F}" type="presParOf" srcId="{336B6E43-9656-4AA4-A0ED-827B488BEB1F}" destId="{EF1253A8-0E06-40ED-9DF1-7E580DCC0945}" srcOrd="1" destOrd="0" presId="urn:microsoft.com/office/officeart/2005/8/layout/radial1"/>
    <dgm:cxn modelId="{9F519BBB-3D6E-46D7-84F9-A042BE0437A0}" type="presParOf" srcId="{EF1253A8-0E06-40ED-9DF1-7E580DCC0945}" destId="{CFE70AFD-EB41-4709-9244-E38597A72837}" srcOrd="0" destOrd="0" presId="urn:microsoft.com/office/officeart/2005/8/layout/radial1"/>
    <dgm:cxn modelId="{9DCE92D2-DE67-4B5C-9EF5-6875DA1D2B2F}" type="presParOf" srcId="{336B6E43-9656-4AA4-A0ED-827B488BEB1F}" destId="{17B7E1E4-E459-4A1E-A16B-3B9067EB8AC9}" srcOrd="2" destOrd="0" presId="urn:microsoft.com/office/officeart/2005/8/layout/radial1"/>
    <dgm:cxn modelId="{3EC85C40-E6B5-4553-8803-218FE570F061}" type="presParOf" srcId="{336B6E43-9656-4AA4-A0ED-827B488BEB1F}" destId="{ED4401D6-0918-4A8A-8953-1A9763B7FB0F}" srcOrd="3" destOrd="0" presId="urn:microsoft.com/office/officeart/2005/8/layout/radial1"/>
    <dgm:cxn modelId="{F9EE60DC-BAEA-439B-B813-B7F44A75D487}" type="presParOf" srcId="{ED4401D6-0918-4A8A-8953-1A9763B7FB0F}" destId="{19592F3A-A9E3-4955-A1BE-FFB68CF80A93}" srcOrd="0" destOrd="0" presId="urn:microsoft.com/office/officeart/2005/8/layout/radial1"/>
    <dgm:cxn modelId="{8ECF37F4-6875-495B-A925-2B10848F312D}" type="presParOf" srcId="{336B6E43-9656-4AA4-A0ED-827B488BEB1F}" destId="{3B202EF9-B7E7-4FCF-AB47-7186CA4EB35E}" srcOrd="4" destOrd="0" presId="urn:microsoft.com/office/officeart/2005/8/layout/radial1"/>
    <dgm:cxn modelId="{8792F8F9-E99B-4397-BF23-54505B8773B7}" type="presParOf" srcId="{336B6E43-9656-4AA4-A0ED-827B488BEB1F}" destId="{BBDAA173-CF3C-45F4-BB38-C976DA42E838}" srcOrd="5" destOrd="0" presId="urn:microsoft.com/office/officeart/2005/8/layout/radial1"/>
    <dgm:cxn modelId="{5CF352D7-902A-43D8-9B01-85E18FE7140E}" type="presParOf" srcId="{BBDAA173-CF3C-45F4-BB38-C976DA42E838}" destId="{D3D90DC3-BCFB-458D-8009-DE91B5BB1C58}" srcOrd="0" destOrd="0" presId="urn:microsoft.com/office/officeart/2005/8/layout/radial1"/>
    <dgm:cxn modelId="{2FE1DB10-91A4-4CDC-BFED-B1332BAEACE0}" type="presParOf" srcId="{336B6E43-9656-4AA4-A0ED-827B488BEB1F}" destId="{672FACAF-C3EE-4D53-9B41-95128513149F}" srcOrd="6" destOrd="0" presId="urn:microsoft.com/office/officeart/2005/8/layout/radial1"/>
    <dgm:cxn modelId="{378F9E70-C5A6-48D5-AA5E-996169A5AE03}" type="presParOf" srcId="{336B6E43-9656-4AA4-A0ED-827B488BEB1F}" destId="{ED9D8913-6D34-4882-8CDD-5F293A10D3A1}" srcOrd="7" destOrd="0" presId="urn:microsoft.com/office/officeart/2005/8/layout/radial1"/>
    <dgm:cxn modelId="{4F9AF721-149D-4741-B32B-AA13C447DCD0}" type="presParOf" srcId="{ED9D8913-6D34-4882-8CDD-5F293A10D3A1}" destId="{EF89D754-BB0E-4110-A8FB-147CEAE8502A}" srcOrd="0" destOrd="0" presId="urn:microsoft.com/office/officeart/2005/8/layout/radial1"/>
    <dgm:cxn modelId="{78C9BF23-EC58-4B1D-8332-C4F1A0F42054}" type="presParOf" srcId="{336B6E43-9656-4AA4-A0ED-827B488BEB1F}" destId="{7956D8FC-D22C-4B3F-8BED-F621E66C30DB}" srcOrd="8" destOrd="0" presId="urn:microsoft.com/office/officeart/2005/8/layout/radial1"/>
  </dgm:cxnLst>
  <dgm:bg>
    <a:effectLst>
      <a:outerShdw blurRad="50800" dist="38100" dir="2700000" algn="tl" rotWithShape="0">
        <a:prstClr val="black">
          <a:alpha val="40000"/>
        </a:prstClr>
      </a:outerShdw>
    </a:effectLst>
  </dgm:bg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4A27604-1DF1-42BE-B584-E0D17FE7CFE2}" type="doc">
      <dgm:prSet loTypeId="urn:microsoft.com/office/officeart/2005/8/layout/radial1" loCatId="cycle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pPr latinLnBrk="1"/>
          <a:endParaRPr lang="ko-KR" altLang="en-US"/>
        </a:p>
      </dgm:t>
    </dgm:pt>
    <dgm:pt modelId="{D5593ADE-C501-4317-BD41-7B84050C6FAD}">
      <dgm:prSet phldrT="[텍스트]" custT="1"/>
      <dgm:spPr/>
      <dgm:t>
        <a:bodyPr anchor="ctr"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 algn="ctr" latinLnBrk="1">
            <a:lnSpc>
              <a:spcPct val="100000"/>
            </a:lnSpc>
            <a:spcAft>
              <a:spcPts val="0"/>
            </a:spcAft>
          </a:pPr>
          <a:r>
            <a:rPr lang="ko-KR" altLang="en-US" sz="1600" b="1" cap="none" spc="0" dirty="0" err="1" smtClean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j-lt"/>
            </a:rPr>
            <a:t>렌탈</a:t>
          </a:r>
          <a:r>
            <a:rPr lang="en-US" altLang="ko-KR" sz="1600" b="1" cap="none" spc="0" dirty="0" smtClean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j-lt"/>
            </a:rPr>
            <a:t>CMS</a:t>
          </a:r>
          <a:endParaRPr lang="en-US" altLang="ko-KR" sz="1600" b="1" cap="none" spc="0" dirty="0" smtClean="0">
            <a:ln w="11430"/>
            <a:effectLst>
              <a:outerShdw blurRad="50800" dist="39000" dir="5460000" algn="tl">
                <a:srgbClr val="000000">
                  <a:alpha val="38000"/>
                </a:srgbClr>
              </a:outerShdw>
            </a:effectLst>
            <a:latin typeface="+mj-lt"/>
            <a:ea typeface="Adobe Fan Heiti Std B" pitchFamily="34" charset="-128"/>
          </a:endParaRPr>
        </a:p>
        <a:p>
          <a:pPr algn="ctr" latinLnBrk="1">
            <a:lnSpc>
              <a:spcPct val="100000"/>
            </a:lnSpc>
            <a:spcAft>
              <a:spcPct val="35000"/>
            </a:spcAft>
          </a:pPr>
          <a:r>
            <a:rPr lang="ko-KR" altLang="en-US" sz="1600" b="1" cap="none" spc="0" dirty="0" err="1" smtClean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j-lt"/>
            </a:rPr>
            <a:t>렌탈인포</a:t>
          </a:r>
          <a:endParaRPr lang="ko-KR" altLang="en-US" sz="1600" b="1" cap="none" spc="0" dirty="0">
            <a:ln w="11430"/>
            <a:effectLst>
              <a:outerShdw blurRad="50800" dist="39000" dir="5460000" algn="tl">
                <a:srgbClr val="000000">
                  <a:alpha val="38000"/>
                </a:srgbClr>
              </a:outerShdw>
            </a:effectLst>
            <a:latin typeface="+mj-lt"/>
          </a:endParaRPr>
        </a:p>
      </dgm:t>
    </dgm:pt>
    <dgm:pt modelId="{D2B39573-1736-47B0-80B7-7B65C7B647AA}" type="parTrans" cxnId="{F509A42B-44A2-4487-9DAD-AFD715E6ABEB}">
      <dgm:prSet/>
      <dgm:spPr/>
      <dgm:t>
        <a:bodyPr/>
        <a:lstStyle/>
        <a:p>
          <a:pPr latinLnBrk="1"/>
          <a:endParaRPr lang="ko-KR" altLang="en-US"/>
        </a:p>
      </dgm:t>
    </dgm:pt>
    <dgm:pt modelId="{9DD16336-8E85-46AA-818A-04B485DCB6A4}" type="sibTrans" cxnId="{F509A42B-44A2-4487-9DAD-AFD715E6ABEB}">
      <dgm:prSet/>
      <dgm:spPr/>
      <dgm:t>
        <a:bodyPr/>
        <a:lstStyle/>
        <a:p>
          <a:pPr latinLnBrk="1"/>
          <a:endParaRPr lang="ko-KR" altLang="en-US"/>
        </a:p>
      </dgm:t>
    </dgm:pt>
    <dgm:pt modelId="{01634ED5-4A79-4D6F-8BB8-C0988EF43E80}">
      <dgm:prSet phldrT="[텍스트]" custT="1"/>
      <dgm:spPr/>
      <dgm:t>
        <a:bodyPr/>
        <a:lstStyle/>
        <a:p>
          <a:pPr algn="ctr" latinLnBrk="1">
            <a:lnSpc>
              <a:spcPct val="100000"/>
            </a:lnSpc>
            <a:spcAft>
              <a:spcPts val="0"/>
            </a:spcAft>
          </a:pPr>
          <a:r>
            <a:rPr lang="ko-KR" altLang="en-US" sz="1200" b="1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고객관리</a:t>
          </a:r>
          <a:endParaRPr lang="en-US" altLang="ko-KR" sz="1200" b="1" dirty="0" smtClean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algn="ctr" latinLnBrk="1">
            <a:lnSpc>
              <a:spcPct val="100000"/>
            </a:lnSpc>
            <a:spcAft>
              <a:spcPct val="35000"/>
            </a:spcAft>
          </a:pPr>
          <a:r>
            <a:rPr lang="ko-KR" altLang="en-US" sz="1000" dirty="0" smtClean="0"/>
            <a:t>고객기본정보</a:t>
          </a:r>
          <a:endParaRPr lang="ko-KR" altLang="en-US" sz="1000" dirty="0"/>
        </a:p>
      </dgm:t>
    </dgm:pt>
    <dgm:pt modelId="{2A98414A-FE04-49D6-BAF7-3FBE7289916C}" type="parTrans" cxnId="{28D59804-01B9-4F4B-8DDC-47EF0D4CC15D}">
      <dgm:prSet/>
      <dgm:spPr/>
      <dgm:t>
        <a:bodyPr/>
        <a:lstStyle/>
        <a:p>
          <a:pPr latinLnBrk="1"/>
          <a:endParaRPr lang="ko-KR" altLang="en-US"/>
        </a:p>
      </dgm:t>
    </dgm:pt>
    <dgm:pt modelId="{6C63F503-9798-478D-B205-FA0D05607D7B}" type="sibTrans" cxnId="{28D59804-01B9-4F4B-8DDC-47EF0D4CC15D}">
      <dgm:prSet/>
      <dgm:spPr/>
      <dgm:t>
        <a:bodyPr/>
        <a:lstStyle/>
        <a:p>
          <a:pPr latinLnBrk="1"/>
          <a:endParaRPr lang="ko-KR" altLang="en-US"/>
        </a:p>
      </dgm:t>
    </dgm:pt>
    <dgm:pt modelId="{07829C7C-E602-419D-AF90-46BC8AE5FC59}">
      <dgm:prSet phldrT="[텍스트]" custT="1"/>
      <dgm:spPr/>
      <dgm:t>
        <a:bodyPr/>
        <a:lstStyle/>
        <a:p>
          <a:pPr latinLnBrk="1">
            <a:spcAft>
              <a:spcPts val="0"/>
            </a:spcAft>
          </a:pPr>
          <a:r>
            <a:rPr lang="en-US" altLang="ko-KR" sz="1200" b="1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CMS</a:t>
          </a:r>
          <a:r>
            <a:rPr lang="ko-KR" altLang="en-US" sz="1200" b="1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자동이체</a:t>
          </a:r>
          <a:endParaRPr lang="en-US" altLang="ko-KR" sz="1200" b="1" dirty="0" smtClean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atinLnBrk="1">
            <a:spcAft>
              <a:spcPts val="0"/>
            </a:spcAft>
          </a:pPr>
          <a:r>
            <a:rPr lang="ko-KR" altLang="en-US" sz="1000" dirty="0" smtClean="0"/>
            <a:t>이용요금수납</a:t>
          </a:r>
          <a:endParaRPr lang="ko-KR" altLang="en-US" sz="1000" dirty="0"/>
        </a:p>
      </dgm:t>
    </dgm:pt>
    <dgm:pt modelId="{3C8869AE-AD1E-4EB6-98D3-21E515C6BDA2}" type="parTrans" cxnId="{5C8A5D6C-9E95-4381-BED0-51609C6D8352}">
      <dgm:prSet/>
      <dgm:spPr/>
      <dgm:t>
        <a:bodyPr/>
        <a:lstStyle/>
        <a:p>
          <a:pPr latinLnBrk="1"/>
          <a:endParaRPr lang="ko-KR" altLang="en-US"/>
        </a:p>
      </dgm:t>
    </dgm:pt>
    <dgm:pt modelId="{2A50826F-2424-437E-BB30-F62C8A7D8FEE}" type="sibTrans" cxnId="{5C8A5D6C-9E95-4381-BED0-51609C6D8352}">
      <dgm:prSet/>
      <dgm:spPr/>
      <dgm:t>
        <a:bodyPr/>
        <a:lstStyle/>
        <a:p>
          <a:pPr latinLnBrk="1"/>
          <a:endParaRPr lang="ko-KR" altLang="en-US"/>
        </a:p>
      </dgm:t>
    </dgm:pt>
    <dgm:pt modelId="{C0B31E81-046A-4B3A-BC25-CB7FE233C93F}">
      <dgm:prSet phldrT="[텍스트]" custT="1"/>
      <dgm:spPr/>
      <dgm:t>
        <a:bodyPr/>
        <a:lstStyle/>
        <a:p>
          <a:pPr latinLnBrk="1">
            <a:spcAft>
              <a:spcPts val="0"/>
            </a:spcAft>
          </a:pPr>
          <a:r>
            <a:rPr lang="ko-KR" altLang="en-US" sz="1200" b="1" dirty="0" err="1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매입처별</a:t>
          </a:r>
          <a:r>
            <a:rPr lang="ko-KR" altLang="en-US" sz="1200" b="1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 원장</a:t>
          </a:r>
          <a:endParaRPr lang="en-US" altLang="ko-KR" sz="1200" b="1" dirty="0" smtClean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atinLnBrk="1">
            <a:spcAft>
              <a:spcPct val="35000"/>
            </a:spcAft>
          </a:pPr>
          <a:r>
            <a:rPr lang="ko-KR" altLang="en-US" sz="1000" dirty="0" smtClean="0"/>
            <a:t>상품 </a:t>
          </a:r>
          <a:r>
            <a:rPr lang="ko-KR" altLang="en-US" sz="1000" dirty="0" err="1" smtClean="0"/>
            <a:t>매입처별</a:t>
          </a:r>
          <a:r>
            <a:rPr lang="ko-KR" altLang="en-US" sz="1000" dirty="0" smtClean="0"/>
            <a:t> 관리</a:t>
          </a:r>
          <a:endParaRPr lang="ko-KR" altLang="en-US" sz="1000" dirty="0"/>
        </a:p>
      </dgm:t>
    </dgm:pt>
    <dgm:pt modelId="{A2BACB49-51C8-4F0E-8BE4-83325E9A9F32}" type="parTrans" cxnId="{2EF3FBDC-16E4-4D50-BB09-94A454E8458F}">
      <dgm:prSet/>
      <dgm:spPr/>
      <dgm:t>
        <a:bodyPr/>
        <a:lstStyle/>
        <a:p>
          <a:pPr latinLnBrk="1"/>
          <a:endParaRPr lang="ko-KR" altLang="en-US"/>
        </a:p>
      </dgm:t>
    </dgm:pt>
    <dgm:pt modelId="{2EA94EEE-9C31-46EC-B489-5DE1B80463EC}" type="sibTrans" cxnId="{2EF3FBDC-16E4-4D50-BB09-94A454E8458F}">
      <dgm:prSet/>
      <dgm:spPr/>
      <dgm:t>
        <a:bodyPr/>
        <a:lstStyle/>
        <a:p>
          <a:pPr latinLnBrk="1"/>
          <a:endParaRPr lang="ko-KR" altLang="en-US"/>
        </a:p>
      </dgm:t>
    </dgm:pt>
    <dgm:pt modelId="{51B5FF29-FC38-4C80-939C-DD1F3DBD2CE4}">
      <dgm:prSet custT="1"/>
      <dgm:spPr/>
      <dgm:t>
        <a:bodyPr/>
        <a:lstStyle/>
        <a:p>
          <a:pPr latinLnBrk="1">
            <a:spcAft>
              <a:spcPts val="0"/>
            </a:spcAft>
          </a:pPr>
          <a:r>
            <a:rPr lang="ko-KR" altLang="en-US" sz="1200" b="1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일정관리</a:t>
          </a:r>
          <a:endParaRPr lang="en-US" altLang="ko-KR" sz="1200" b="1" dirty="0" smtClean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atinLnBrk="1">
            <a:spcAft>
              <a:spcPct val="35000"/>
            </a:spcAft>
          </a:pPr>
          <a:r>
            <a:rPr lang="ko-KR" altLang="en-US" sz="1000" dirty="0" smtClean="0"/>
            <a:t>일</a:t>
          </a:r>
          <a:r>
            <a:rPr lang="en-US" altLang="ko-KR" sz="1000" dirty="0" smtClean="0"/>
            <a:t>/</a:t>
          </a:r>
          <a:r>
            <a:rPr lang="ko-KR" altLang="en-US" sz="1000" dirty="0" smtClean="0"/>
            <a:t>월 일정</a:t>
          </a:r>
          <a:endParaRPr lang="ko-KR" altLang="en-US" sz="1000" dirty="0"/>
        </a:p>
      </dgm:t>
    </dgm:pt>
    <dgm:pt modelId="{57DF4462-A7BA-427D-B4DC-50E986D4FB08}" type="parTrans" cxnId="{5451A11C-5BFF-4145-87E6-73945F250678}">
      <dgm:prSet/>
      <dgm:spPr/>
      <dgm:t>
        <a:bodyPr/>
        <a:lstStyle/>
        <a:p>
          <a:pPr latinLnBrk="1"/>
          <a:endParaRPr lang="ko-KR" altLang="en-US"/>
        </a:p>
      </dgm:t>
    </dgm:pt>
    <dgm:pt modelId="{E9A543E9-EB0C-40D7-9D29-2CE5A4F0A7FC}" type="sibTrans" cxnId="{5451A11C-5BFF-4145-87E6-73945F250678}">
      <dgm:prSet/>
      <dgm:spPr/>
      <dgm:t>
        <a:bodyPr/>
        <a:lstStyle/>
        <a:p>
          <a:pPr latinLnBrk="1"/>
          <a:endParaRPr lang="ko-KR" altLang="en-US"/>
        </a:p>
      </dgm:t>
    </dgm:pt>
    <dgm:pt modelId="{156ABE4F-CF71-4360-AB1F-CBC493CB8B0C}">
      <dgm:prSet custT="1"/>
      <dgm:spPr/>
      <dgm:t>
        <a:bodyPr/>
        <a:lstStyle/>
        <a:p>
          <a:pPr latinLnBrk="1">
            <a:spcAft>
              <a:spcPts val="0"/>
            </a:spcAft>
          </a:pPr>
          <a:r>
            <a:rPr lang="ko-KR" altLang="en-US" sz="1200" b="1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수납관리</a:t>
          </a:r>
          <a:endParaRPr lang="en-US" altLang="ko-KR" sz="1200" b="1" dirty="0" smtClean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atinLnBrk="1">
            <a:spcAft>
              <a:spcPct val="35000"/>
            </a:spcAft>
          </a:pPr>
          <a:r>
            <a:rPr lang="ko-KR" altLang="en-US" sz="1000" dirty="0" smtClean="0"/>
            <a:t>수납정보분석</a:t>
          </a:r>
          <a:endParaRPr lang="ko-KR" altLang="en-US" sz="1000" dirty="0"/>
        </a:p>
      </dgm:t>
    </dgm:pt>
    <dgm:pt modelId="{F766F1F8-4694-4A2F-8E7F-C8104CA8100F}" type="parTrans" cxnId="{61541625-871D-431D-97CA-A171112A0ECE}">
      <dgm:prSet/>
      <dgm:spPr/>
      <dgm:t>
        <a:bodyPr/>
        <a:lstStyle/>
        <a:p>
          <a:pPr latinLnBrk="1"/>
          <a:endParaRPr lang="ko-KR" altLang="en-US"/>
        </a:p>
      </dgm:t>
    </dgm:pt>
    <dgm:pt modelId="{6F061A1E-5D6F-49C2-BCB0-4503AD78244A}" type="sibTrans" cxnId="{61541625-871D-431D-97CA-A171112A0ECE}">
      <dgm:prSet/>
      <dgm:spPr/>
      <dgm:t>
        <a:bodyPr/>
        <a:lstStyle/>
        <a:p>
          <a:pPr latinLnBrk="1"/>
          <a:endParaRPr lang="ko-KR" altLang="en-US"/>
        </a:p>
      </dgm:t>
    </dgm:pt>
    <dgm:pt modelId="{0D391A19-466C-4E4C-B368-DF9E88FB5755}">
      <dgm:prSet custT="1"/>
      <dgm:spPr/>
      <dgm:t>
        <a:bodyPr/>
        <a:lstStyle/>
        <a:p>
          <a:pPr latinLnBrk="1">
            <a:spcAft>
              <a:spcPts val="0"/>
            </a:spcAft>
          </a:pPr>
          <a:r>
            <a:rPr lang="ko-KR" altLang="en-US" sz="1200" b="1" dirty="0" err="1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렌탈관리</a:t>
          </a:r>
          <a:endParaRPr lang="en-US" altLang="ko-KR" sz="1200" b="1" dirty="0" smtClean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atinLnBrk="1">
            <a:spcAft>
              <a:spcPts val="0"/>
            </a:spcAft>
          </a:pPr>
          <a:r>
            <a:rPr lang="ko-KR" altLang="en-US" sz="1000" dirty="0" err="1" smtClean="0"/>
            <a:t>렌탈</a:t>
          </a:r>
          <a:r>
            <a:rPr lang="en-US" altLang="ko-KR" sz="1000" dirty="0" smtClean="0"/>
            <a:t>/</a:t>
          </a:r>
          <a:r>
            <a:rPr lang="ko-KR" altLang="en-US" sz="1000" dirty="0" smtClean="0"/>
            <a:t>회수</a:t>
          </a:r>
          <a:r>
            <a:rPr lang="en-US" altLang="ko-KR" sz="1000" dirty="0" smtClean="0"/>
            <a:t>/</a:t>
          </a:r>
          <a:r>
            <a:rPr lang="ko-KR" altLang="en-US" sz="1000" dirty="0" smtClean="0"/>
            <a:t>연체</a:t>
          </a:r>
          <a:endParaRPr lang="ko-KR" altLang="en-US" sz="1000" dirty="0"/>
        </a:p>
      </dgm:t>
    </dgm:pt>
    <dgm:pt modelId="{68A981A5-E8C3-4B3A-B305-6CD04A37C4E1}" type="parTrans" cxnId="{0FBB0751-448E-41A5-8884-45DCBF2F161E}">
      <dgm:prSet/>
      <dgm:spPr/>
      <dgm:t>
        <a:bodyPr/>
        <a:lstStyle/>
        <a:p>
          <a:pPr latinLnBrk="1"/>
          <a:endParaRPr lang="ko-KR" altLang="en-US"/>
        </a:p>
      </dgm:t>
    </dgm:pt>
    <dgm:pt modelId="{460B175D-6370-4B82-9E8C-3FA19924A995}" type="sibTrans" cxnId="{0FBB0751-448E-41A5-8884-45DCBF2F161E}">
      <dgm:prSet/>
      <dgm:spPr/>
      <dgm:t>
        <a:bodyPr/>
        <a:lstStyle/>
        <a:p>
          <a:pPr latinLnBrk="1"/>
          <a:endParaRPr lang="ko-KR" altLang="en-US"/>
        </a:p>
      </dgm:t>
    </dgm:pt>
    <dgm:pt modelId="{59DC0B64-DA9D-4A12-8EDC-71CC29031B77}">
      <dgm:prSet phldrT="[텍스트]" custT="1"/>
      <dgm:spPr/>
      <dgm:t>
        <a:bodyPr/>
        <a:lstStyle/>
        <a:p>
          <a:pPr latinLnBrk="1">
            <a:spcAft>
              <a:spcPts val="0"/>
            </a:spcAft>
          </a:pPr>
          <a:r>
            <a:rPr lang="ko-KR" altLang="en-US" sz="1200" b="1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재고자산</a:t>
          </a:r>
          <a:endParaRPr lang="en-US" altLang="ko-KR" sz="1200" b="1" dirty="0" smtClean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atinLnBrk="1">
            <a:spcAft>
              <a:spcPct val="35000"/>
            </a:spcAft>
          </a:pPr>
          <a:r>
            <a:rPr lang="ko-KR" altLang="en-US" sz="1000" dirty="0" smtClean="0"/>
            <a:t>실시간 재고</a:t>
          </a:r>
          <a:r>
            <a:rPr lang="en-US" altLang="ko-KR" sz="1000" dirty="0" smtClean="0"/>
            <a:t>/</a:t>
          </a:r>
          <a:r>
            <a:rPr lang="ko-KR" altLang="en-US" sz="1000" dirty="0" smtClean="0"/>
            <a:t>감가상각</a:t>
          </a:r>
          <a:endParaRPr lang="ko-KR" altLang="en-US" sz="1000" dirty="0"/>
        </a:p>
      </dgm:t>
    </dgm:pt>
    <dgm:pt modelId="{3B962BF4-E6AC-48F7-9F01-BAE50657207F}" type="sibTrans" cxnId="{3D2051A6-D305-4D14-B4AA-1E764786A603}">
      <dgm:prSet/>
      <dgm:spPr/>
      <dgm:t>
        <a:bodyPr/>
        <a:lstStyle/>
        <a:p>
          <a:pPr latinLnBrk="1"/>
          <a:endParaRPr lang="ko-KR" altLang="en-US"/>
        </a:p>
      </dgm:t>
    </dgm:pt>
    <dgm:pt modelId="{F814D2A4-821B-4A32-B0A0-D6A795223923}" type="parTrans" cxnId="{3D2051A6-D305-4D14-B4AA-1E764786A603}">
      <dgm:prSet/>
      <dgm:spPr/>
      <dgm:t>
        <a:bodyPr/>
        <a:lstStyle/>
        <a:p>
          <a:pPr latinLnBrk="1"/>
          <a:endParaRPr lang="ko-KR" altLang="en-US"/>
        </a:p>
      </dgm:t>
    </dgm:pt>
    <dgm:pt modelId="{9DDE8729-3D26-41DF-8A24-3B88A53CF931}" type="pres">
      <dgm:prSet presAssocID="{E4A27604-1DF1-42BE-B584-E0D17FE7CFE2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24F307D-68CF-4449-BBC5-1B03D0461080}" type="pres">
      <dgm:prSet presAssocID="{D5593ADE-C501-4317-BD41-7B84050C6FAD}" presName="centerShape" presStyleLbl="node0" presStyleIdx="0" presStyleCnt="1" custScaleX="141705" custScaleY="141148"/>
      <dgm:spPr/>
      <dgm:t>
        <a:bodyPr/>
        <a:lstStyle/>
        <a:p>
          <a:pPr latinLnBrk="1"/>
          <a:endParaRPr lang="ko-KR" altLang="en-US"/>
        </a:p>
      </dgm:t>
    </dgm:pt>
    <dgm:pt modelId="{151CC849-2D91-42E6-A65E-2B1A974D9EE4}" type="pres">
      <dgm:prSet presAssocID="{2A98414A-FE04-49D6-BAF7-3FBE7289916C}" presName="Name9" presStyleLbl="parChTrans1D2" presStyleIdx="0" presStyleCnt="7"/>
      <dgm:spPr/>
      <dgm:t>
        <a:bodyPr/>
        <a:lstStyle/>
        <a:p>
          <a:pPr latinLnBrk="1"/>
          <a:endParaRPr lang="ko-KR" altLang="en-US"/>
        </a:p>
      </dgm:t>
    </dgm:pt>
    <dgm:pt modelId="{1846C848-D087-40C3-857B-52B744FB0F4A}" type="pres">
      <dgm:prSet presAssocID="{2A98414A-FE04-49D6-BAF7-3FBE7289916C}" presName="connTx" presStyleLbl="parChTrans1D2" presStyleIdx="0" presStyleCnt="7"/>
      <dgm:spPr/>
      <dgm:t>
        <a:bodyPr/>
        <a:lstStyle/>
        <a:p>
          <a:pPr latinLnBrk="1"/>
          <a:endParaRPr lang="ko-KR" altLang="en-US"/>
        </a:p>
      </dgm:t>
    </dgm:pt>
    <dgm:pt modelId="{27C87B4E-FF9A-4CEB-B5A3-DBF7BFAA6BDB}" type="pres">
      <dgm:prSet presAssocID="{01634ED5-4A79-4D6F-8BB8-C0988EF43E80}" presName="node" presStyleLbl="node1" presStyleIdx="0" presStyleCnt="7" custScaleX="134482" custScaleY="49179" custRadScaleRad="81012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pPr latinLnBrk="1"/>
          <a:endParaRPr lang="ko-KR" altLang="en-US"/>
        </a:p>
      </dgm:t>
    </dgm:pt>
    <dgm:pt modelId="{727AC600-8D5A-4BDD-853B-741DE020B0B3}" type="pres">
      <dgm:prSet presAssocID="{3C8869AE-AD1E-4EB6-98D3-21E515C6BDA2}" presName="Name9" presStyleLbl="parChTrans1D2" presStyleIdx="1" presStyleCnt="7"/>
      <dgm:spPr/>
      <dgm:t>
        <a:bodyPr/>
        <a:lstStyle/>
        <a:p>
          <a:pPr latinLnBrk="1"/>
          <a:endParaRPr lang="ko-KR" altLang="en-US"/>
        </a:p>
      </dgm:t>
    </dgm:pt>
    <dgm:pt modelId="{D4B8E1CA-A8B5-4F3E-AF1D-07EBDFF28229}" type="pres">
      <dgm:prSet presAssocID="{3C8869AE-AD1E-4EB6-98D3-21E515C6BDA2}" presName="connTx" presStyleLbl="parChTrans1D2" presStyleIdx="1" presStyleCnt="7"/>
      <dgm:spPr/>
      <dgm:t>
        <a:bodyPr/>
        <a:lstStyle/>
        <a:p>
          <a:pPr latinLnBrk="1"/>
          <a:endParaRPr lang="ko-KR" altLang="en-US"/>
        </a:p>
      </dgm:t>
    </dgm:pt>
    <dgm:pt modelId="{44F03BDF-D4F3-4721-B6A7-AC7B7251E35F}" type="pres">
      <dgm:prSet presAssocID="{07829C7C-E602-419D-AF90-46BC8AE5FC59}" presName="node" presStyleLbl="node1" presStyleIdx="1" presStyleCnt="7" custScaleX="134482" custScaleY="49179" custRadScaleRad="107548" custRadScaleInc="50031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pPr latinLnBrk="1"/>
          <a:endParaRPr lang="ko-KR" altLang="en-US"/>
        </a:p>
      </dgm:t>
    </dgm:pt>
    <dgm:pt modelId="{9CF3C1E2-6E1A-4153-8EA5-DF7F8335587C}" type="pres">
      <dgm:prSet presAssocID="{F814D2A4-821B-4A32-B0A0-D6A795223923}" presName="Name9" presStyleLbl="parChTrans1D2" presStyleIdx="2" presStyleCnt="7"/>
      <dgm:spPr/>
      <dgm:t>
        <a:bodyPr/>
        <a:lstStyle/>
        <a:p>
          <a:pPr latinLnBrk="1"/>
          <a:endParaRPr lang="ko-KR" altLang="en-US"/>
        </a:p>
      </dgm:t>
    </dgm:pt>
    <dgm:pt modelId="{10950D90-37A1-4D91-84E4-65532B22F5DC}" type="pres">
      <dgm:prSet presAssocID="{F814D2A4-821B-4A32-B0A0-D6A795223923}" presName="connTx" presStyleLbl="parChTrans1D2" presStyleIdx="2" presStyleCnt="7"/>
      <dgm:spPr/>
      <dgm:t>
        <a:bodyPr/>
        <a:lstStyle/>
        <a:p>
          <a:pPr latinLnBrk="1"/>
          <a:endParaRPr lang="ko-KR" altLang="en-US"/>
        </a:p>
      </dgm:t>
    </dgm:pt>
    <dgm:pt modelId="{3EBA941E-B81A-4693-9FF7-ACD9EAFE692D}" type="pres">
      <dgm:prSet presAssocID="{59DC0B64-DA9D-4A12-8EDC-71CC29031B77}" presName="node" presStyleLbl="node1" presStyleIdx="2" presStyleCnt="7" custScaleX="134482" custScaleY="49179" custRadScaleRad="114089" custRadScaleInc="-51893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pPr latinLnBrk="1"/>
          <a:endParaRPr lang="ko-KR" altLang="en-US"/>
        </a:p>
      </dgm:t>
    </dgm:pt>
    <dgm:pt modelId="{916526CB-A64F-4D16-A1D9-2AD74AE2C867}" type="pres">
      <dgm:prSet presAssocID="{A2BACB49-51C8-4F0E-8BE4-83325E9A9F32}" presName="Name9" presStyleLbl="parChTrans1D2" presStyleIdx="3" presStyleCnt="7"/>
      <dgm:spPr/>
      <dgm:t>
        <a:bodyPr/>
        <a:lstStyle/>
        <a:p>
          <a:pPr latinLnBrk="1"/>
          <a:endParaRPr lang="ko-KR" altLang="en-US"/>
        </a:p>
      </dgm:t>
    </dgm:pt>
    <dgm:pt modelId="{429E09EE-41BE-49E2-9E9E-4A49E2B20B0A}" type="pres">
      <dgm:prSet presAssocID="{A2BACB49-51C8-4F0E-8BE4-83325E9A9F32}" presName="connTx" presStyleLbl="parChTrans1D2" presStyleIdx="3" presStyleCnt="7"/>
      <dgm:spPr/>
      <dgm:t>
        <a:bodyPr/>
        <a:lstStyle/>
        <a:p>
          <a:pPr latinLnBrk="1"/>
          <a:endParaRPr lang="ko-KR" altLang="en-US"/>
        </a:p>
      </dgm:t>
    </dgm:pt>
    <dgm:pt modelId="{61B82DE2-7431-492C-AD96-46222C0B3B13}" type="pres">
      <dgm:prSet presAssocID="{C0B31E81-046A-4B3A-BC25-CB7FE233C93F}" presName="node" presStyleLbl="node1" presStyleIdx="3" presStyleCnt="7" custScaleX="134482" custScaleY="49179" custRadScaleRad="102337" custRadScaleInc="-152055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pPr latinLnBrk="1"/>
          <a:endParaRPr lang="ko-KR" altLang="en-US"/>
        </a:p>
      </dgm:t>
    </dgm:pt>
    <dgm:pt modelId="{171F7244-9EDB-4832-A649-2F7C99D724FA}" type="pres">
      <dgm:prSet presAssocID="{57DF4462-A7BA-427D-B4DC-50E986D4FB08}" presName="Name9" presStyleLbl="parChTrans1D2" presStyleIdx="4" presStyleCnt="7"/>
      <dgm:spPr/>
      <dgm:t>
        <a:bodyPr/>
        <a:lstStyle/>
        <a:p>
          <a:pPr latinLnBrk="1"/>
          <a:endParaRPr lang="ko-KR" altLang="en-US"/>
        </a:p>
      </dgm:t>
    </dgm:pt>
    <dgm:pt modelId="{2F2ED005-0D9C-46A6-A0E1-5C2F90DEC265}" type="pres">
      <dgm:prSet presAssocID="{57DF4462-A7BA-427D-B4DC-50E986D4FB08}" presName="connTx" presStyleLbl="parChTrans1D2" presStyleIdx="4" presStyleCnt="7"/>
      <dgm:spPr/>
      <dgm:t>
        <a:bodyPr/>
        <a:lstStyle/>
        <a:p>
          <a:pPr latinLnBrk="1"/>
          <a:endParaRPr lang="ko-KR" altLang="en-US"/>
        </a:p>
      </dgm:t>
    </dgm:pt>
    <dgm:pt modelId="{6A4B61B3-18FC-413F-849B-0B76E726D312}" type="pres">
      <dgm:prSet presAssocID="{51B5FF29-FC38-4C80-939C-DD1F3DBD2CE4}" presName="node" presStyleLbl="node1" presStyleIdx="4" presStyleCnt="7" custScaleX="134482" custScaleY="49179" custRadScaleRad="101865" custRadScaleInc="151569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pPr latinLnBrk="1"/>
          <a:endParaRPr lang="ko-KR" altLang="en-US"/>
        </a:p>
      </dgm:t>
    </dgm:pt>
    <dgm:pt modelId="{DC05635F-EB28-442F-8288-DCA4E88F1337}" type="pres">
      <dgm:prSet presAssocID="{F766F1F8-4694-4A2F-8E7F-C8104CA8100F}" presName="Name9" presStyleLbl="parChTrans1D2" presStyleIdx="5" presStyleCnt="7"/>
      <dgm:spPr/>
      <dgm:t>
        <a:bodyPr/>
        <a:lstStyle/>
        <a:p>
          <a:pPr latinLnBrk="1"/>
          <a:endParaRPr lang="ko-KR" altLang="en-US"/>
        </a:p>
      </dgm:t>
    </dgm:pt>
    <dgm:pt modelId="{5235766A-3576-4DC5-BF17-E71A27950600}" type="pres">
      <dgm:prSet presAssocID="{F766F1F8-4694-4A2F-8E7F-C8104CA8100F}" presName="connTx" presStyleLbl="parChTrans1D2" presStyleIdx="5" presStyleCnt="7"/>
      <dgm:spPr/>
      <dgm:t>
        <a:bodyPr/>
        <a:lstStyle/>
        <a:p>
          <a:pPr latinLnBrk="1"/>
          <a:endParaRPr lang="ko-KR" altLang="en-US"/>
        </a:p>
      </dgm:t>
    </dgm:pt>
    <dgm:pt modelId="{E7CEE0C9-B22D-47AF-B43C-914B6424DEE4}" type="pres">
      <dgm:prSet presAssocID="{156ABE4F-CF71-4360-AB1F-CBC493CB8B0C}" presName="node" presStyleLbl="node1" presStyleIdx="5" presStyleCnt="7" custScaleX="134482" custScaleY="49179" custRadScaleRad="114144" custRadScaleInc="57219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pPr latinLnBrk="1"/>
          <a:endParaRPr lang="ko-KR" altLang="en-US"/>
        </a:p>
      </dgm:t>
    </dgm:pt>
    <dgm:pt modelId="{C0AD10C3-ABF4-4685-9886-7C5DEA52F5C5}" type="pres">
      <dgm:prSet presAssocID="{68A981A5-E8C3-4B3A-B305-6CD04A37C4E1}" presName="Name9" presStyleLbl="parChTrans1D2" presStyleIdx="6" presStyleCnt="7"/>
      <dgm:spPr/>
      <dgm:t>
        <a:bodyPr/>
        <a:lstStyle/>
        <a:p>
          <a:pPr latinLnBrk="1"/>
          <a:endParaRPr lang="ko-KR" altLang="en-US"/>
        </a:p>
      </dgm:t>
    </dgm:pt>
    <dgm:pt modelId="{8C049AE0-1673-43DE-83B4-28A2D0FA6ED0}" type="pres">
      <dgm:prSet presAssocID="{68A981A5-E8C3-4B3A-B305-6CD04A37C4E1}" presName="connTx" presStyleLbl="parChTrans1D2" presStyleIdx="6" presStyleCnt="7"/>
      <dgm:spPr/>
      <dgm:t>
        <a:bodyPr/>
        <a:lstStyle/>
        <a:p>
          <a:pPr latinLnBrk="1"/>
          <a:endParaRPr lang="ko-KR" altLang="en-US"/>
        </a:p>
      </dgm:t>
    </dgm:pt>
    <dgm:pt modelId="{2A323C80-3851-4279-9462-A05E662DF6EF}" type="pres">
      <dgm:prSet presAssocID="{0D391A19-466C-4E4C-B368-DF9E88FB5755}" presName="node" presStyleLbl="node1" presStyleIdx="6" presStyleCnt="7" custScaleX="134482" custScaleY="49179" custRadScaleRad="103694" custRadScaleInc="-46027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pPr latinLnBrk="1"/>
          <a:endParaRPr lang="ko-KR" altLang="en-US"/>
        </a:p>
      </dgm:t>
    </dgm:pt>
  </dgm:ptLst>
  <dgm:cxnLst>
    <dgm:cxn modelId="{5FB0AA2F-E0BB-4125-99A5-C9F76BDF9071}" type="presOf" srcId="{E4A27604-1DF1-42BE-B584-E0D17FE7CFE2}" destId="{9DDE8729-3D26-41DF-8A24-3B88A53CF931}" srcOrd="0" destOrd="0" presId="urn:microsoft.com/office/officeart/2005/8/layout/radial1"/>
    <dgm:cxn modelId="{5451A11C-5BFF-4145-87E6-73945F250678}" srcId="{D5593ADE-C501-4317-BD41-7B84050C6FAD}" destId="{51B5FF29-FC38-4C80-939C-DD1F3DBD2CE4}" srcOrd="4" destOrd="0" parTransId="{57DF4462-A7BA-427D-B4DC-50E986D4FB08}" sibTransId="{E9A543E9-EB0C-40D7-9D29-2CE5A4F0A7FC}"/>
    <dgm:cxn modelId="{61541625-871D-431D-97CA-A171112A0ECE}" srcId="{D5593ADE-C501-4317-BD41-7B84050C6FAD}" destId="{156ABE4F-CF71-4360-AB1F-CBC493CB8B0C}" srcOrd="5" destOrd="0" parTransId="{F766F1F8-4694-4A2F-8E7F-C8104CA8100F}" sibTransId="{6F061A1E-5D6F-49C2-BCB0-4503AD78244A}"/>
    <dgm:cxn modelId="{EC2E4E30-C390-4905-9417-E6136BD8AE0F}" type="presOf" srcId="{57DF4462-A7BA-427D-B4DC-50E986D4FB08}" destId="{171F7244-9EDB-4832-A649-2F7C99D724FA}" srcOrd="0" destOrd="0" presId="urn:microsoft.com/office/officeart/2005/8/layout/radial1"/>
    <dgm:cxn modelId="{B18144D0-5B7B-42C2-8651-1A61025F9CA5}" type="presOf" srcId="{68A981A5-E8C3-4B3A-B305-6CD04A37C4E1}" destId="{C0AD10C3-ABF4-4685-9886-7C5DEA52F5C5}" srcOrd="0" destOrd="0" presId="urn:microsoft.com/office/officeart/2005/8/layout/radial1"/>
    <dgm:cxn modelId="{2FC92D54-9BA6-48F0-ACB1-48E1DE68A3D2}" type="presOf" srcId="{156ABE4F-CF71-4360-AB1F-CBC493CB8B0C}" destId="{E7CEE0C9-B22D-47AF-B43C-914B6424DEE4}" srcOrd="0" destOrd="0" presId="urn:microsoft.com/office/officeart/2005/8/layout/radial1"/>
    <dgm:cxn modelId="{8C297FF8-1640-43A7-AED4-29E95C75B946}" type="presOf" srcId="{57DF4462-A7BA-427D-B4DC-50E986D4FB08}" destId="{2F2ED005-0D9C-46A6-A0E1-5C2F90DEC265}" srcOrd="1" destOrd="0" presId="urn:microsoft.com/office/officeart/2005/8/layout/radial1"/>
    <dgm:cxn modelId="{9039F3B5-B9C5-411F-A44D-971F711BD50E}" type="presOf" srcId="{D5593ADE-C501-4317-BD41-7B84050C6FAD}" destId="{B24F307D-68CF-4449-BBC5-1B03D0461080}" srcOrd="0" destOrd="0" presId="urn:microsoft.com/office/officeart/2005/8/layout/radial1"/>
    <dgm:cxn modelId="{F3237637-230D-46D1-A38E-343B3411DE45}" type="presOf" srcId="{2A98414A-FE04-49D6-BAF7-3FBE7289916C}" destId="{151CC849-2D91-42E6-A65E-2B1A974D9EE4}" srcOrd="0" destOrd="0" presId="urn:microsoft.com/office/officeart/2005/8/layout/radial1"/>
    <dgm:cxn modelId="{3B6F99EA-FA79-4254-A5EC-A566EE768DC4}" type="presOf" srcId="{0D391A19-466C-4E4C-B368-DF9E88FB5755}" destId="{2A323C80-3851-4279-9462-A05E662DF6EF}" srcOrd="0" destOrd="0" presId="urn:microsoft.com/office/officeart/2005/8/layout/radial1"/>
    <dgm:cxn modelId="{28D59804-01B9-4F4B-8DDC-47EF0D4CC15D}" srcId="{D5593ADE-C501-4317-BD41-7B84050C6FAD}" destId="{01634ED5-4A79-4D6F-8BB8-C0988EF43E80}" srcOrd="0" destOrd="0" parTransId="{2A98414A-FE04-49D6-BAF7-3FBE7289916C}" sibTransId="{6C63F503-9798-478D-B205-FA0D05607D7B}"/>
    <dgm:cxn modelId="{0D7E75DF-D3B3-4211-884A-C6C43DB7457B}" type="presOf" srcId="{A2BACB49-51C8-4F0E-8BE4-83325E9A9F32}" destId="{429E09EE-41BE-49E2-9E9E-4A49E2B20B0A}" srcOrd="1" destOrd="0" presId="urn:microsoft.com/office/officeart/2005/8/layout/radial1"/>
    <dgm:cxn modelId="{3D2051A6-D305-4D14-B4AA-1E764786A603}" srcId="{D5593ADE-C501-4317-BD41-7B84050C6FAD}" destId="{59DC0B64-DA9D-4A12-8EDC-71CC29031B77}" srcOrd="2" destOrd="0" parTransId="{F814D2A4-821B-4A32-B0A0-D6A795223923}" sibTransId="{3B962BF4-E6AC-48F7-9F01-BAE50657207F}"/>
    <dgm:cxn modelId="{0603AA70-4932-4599-86E3-DD475B6C850B}" type="presOf" srcId="{51B5FF29-FC38-4C80-939C-DD1F3DBD2CE4}" destId="{6A4B61B3-18FC-413F-849B-0B76E726D312}" srcOrd="0" destOrd="0" presId="urn:microsoft.com/office/officeart/2005/8/layout/radial1"/>
    <dgm:cxn modelId="{0FBB0751-448E-41A5-8884-45DCBF2F161E}" srcId="{D5593ADE-C501-4317-BD41-7B84050C6FAD}" destId="{0D391A19-466C-4E4C-B368-DF9E88FB5755}" srcOrd="6" destOrd="0" parTransId="{68A981A5-E8C3-4B3A-B305-6CD04A37C4E1}" sibTransId="{460B175D-6370-4B82-9E8C-3FA19924A995}"/>
    <dgm:cxn modelId="{57592C20-2193-4264-81CC-1D80342AD742}" type="presOf" srcId="{3C8869AE-AD1E-4EB6-98D3-21E515C6BDA2}" destId="{727AC600-8D5A-4BDD-853B-741DE020B0B3}" srcOrd="0" destOrd="0" presId="urn:microsoft.com/office/officeart/2005/8/layout/radial1"/>
    <dgm:cxn modelId="{20BCDD75-D1C2-4702-894B-2889E001DDDE}" type="presOf" srcId="{2A98414A-FE04-49D6-BAF7-3FBE7289916C}" destId="{1846C848-D087-40C3-857B-52B744FB0F4A}" srcOrd="1" destOrd="0" presId="urn:microsoft.com/office/officeart/2005/8/layout/radial1"/>
    <dgm:cxn modelId="{CA18921A-5450-4417-9037-C612C1739E2F}" type="presOf" srcId="{3C8869AE-AD1E-4EB6-98D3-21E515C6BDA2}" destId="{D4B8E1CA-A8B5-4F3E-AF1D-07EBDFF28229}" srcOrd="1" destOrd="0" presId="urn:microsoft.com/office/officeart/2005/8/layout/radial1"/>
    <dgm:cxn modelId="{A033F691-F08A-4AE6-8F35-E01469546834}" type="presOf" srcId="{F766F1F8-4694-4A2F-8E7F-C8104CA8100F}" destId="{DC05635F-EB28-442F-8288-DCA4E88F1337}" srcOrd="0" destOrd="0" presId="urn:microsoft.com/office/officeart/2005/8/layout/radial1"/>
    <dgm:cxn modelId="{5C8A5D6C-9E95-4381-BED0-51609C6D8352}" srcId="{D5593ADE-C501-4317-BD41-7B84050C6FAD}" destId="{07829C7C-E602-419D-AF90-46BC8AE5FC59}" srcOrd="1" destOrd="0" parTransId="{3C8869AE-AD1E-4EB6-98D3-21E515C6BDA2}" sibTransId="{2A50826F-2424-437E-BB30-F62C8A7D8FEE}"/>
    <dgm:cxn modelId="{B83EFC9B-8B88-4C98-9817-B86FC79A60FC}" type="presOf" srcId="{F814D2A4-821B-4A32-B0A0-D6A795223923}" destId="{10950D90-37A1-4D91-84E4-65532B22F5DC}" srcOrd="1" destOrd="0" presId="urn:microsoft.com/office/officeart/2005/8/layout/radial1"/>
    <dgm:cxn modelId="{2EF3FBDC-16E4-4D50-BB09-94A454E8458F}" srcId="{D5593ADE-C501-4317-BD41-7B84050C6FAD}" destId="{C0B31E81-046A-4B3A-BC25-CB7FE233C93F}" srcOrd="3" destOrd="0" parTransId="{A2BACB49-51C8-4F0E-8BE4-83325E9A9F32}" sibTransId="{2EA94EEE-9C31-46EC-B489-5DE1B80463EC}"/>
    <dgm:cxn modelId="{61E378C8-40E8-4862-959D-15249E959D29}" type="presOf" srcId="{A2BACB49-51C8-4F0E-8BE4-83325E9A9F32}" destId="{916526CB-A64F-4D16-A1D9-2AD74AE2C867}" srcOrd="0" destOrd="0" presId="urn:microsoft.com/office/officeart/2005/8/layout/radial1"/>
    <dgm:cxn modelId="{51385667-52FB-462D-9B76-679766195A3C}" type="presOf" srcId="{F814D2A4-821B-4A32-B0A0-D6A795223923}" destId="{9CF3C1E2-6E1A-4153-8EA5-DF7F8335587C}" srcOrd="0" destOrd="0" presId="urn:microsoft.com/office/officeart/2005/8/layout/radial1"/>
    <dgm:cxn modelId="{F509A42B-44A2-4487-9DAD-AFD715E6ABEB}" srcId="{E4A27604-1DF1-42BE-B584-E0D17FE7CFE2}" destId="{D5593ADE-C501-4317-BD41-7B84050C6FAD}" srcOrd="0" destOrd="0" parTransId="{D2B39573-1736-47B0-80B7-7B65C7B647AA}" sibTransId="{9DD16336-8E85-46AA-818A-04B485DCB6A4}"/>
    <dgm:cxn modelId="{79A92CC0-E328-468F-B9D7-AAB3659F5749}" type="presOf" srcId="{01634ED5-4A79-4D6F-8BB8-C0988EF43E80}" destId="{27C87B4E-FF9A-4CEB-B5A3-DBF7BFAA6BDB}" srcOrd="0" destOrd="0" presId="urn:microsoft.com/office/officeart/2005/8/layout/radial1"/>
    <dgm:cxn modelId="{487DEFD1-CE7D-4CD5-8199-981BC2808531}" type="presOf" srcId="{07829C7C-E602-419D-AF90-46BC8AE5FC59}" destId="{44F03BDF-D4F3-4721-B6A7-AC7B7251E35F}" srcOrd="0" destOrd="0" presId="urn:microsoft.com/office/officeart/2005/8/layout/radial1"/>
    <dgm:cxn modelId="{3B07150C-4BB2-4F3D-A29F-C3691D774879}" type="presOf" srcId="{68A981A5-E8C3-4B3A-B305-6CD04A37C4E1}" destId="{8C049AE0-1673-43DE-83B4-28A2D0FA6ED0}" srcOrd="1" destOrd="0" presId="urn:microsoft.com/office/officeart/2005/8/layout/radial1"/>
    <dgm:cxn modelId="{2E6C222E-E4B2-434B-A0DA-8533514AEEED}" type="presOf" srcId="{59DC0B64-DA9D-4A12-8EDC-71CC29031B77}" destId="{3EBA941E-B81A-4693-9FF7-ACD9EAFE692D}" srcOrd="0" destOrd="0" presId="urn:microsoft.com/office/officeart/2005/8/layout/radial1"/>
    <dgm:cxn modelId="{375D4D28-5D2C-4FF5-9DFD-0DB86831852C}" type="presOf" srcId="{C0B31E81-046A-4B3A-BC25-CB7FE233C93F}" destId="{61B82DE2-7431-492C-AD96-46222C0B3B13}" srcOrd="0" destOrd="0" presId="urn:microsoft.com/office/officeart/2005/8/layout/radial1"/>
    <dgm:cxn modelId="{D4D24FDA-EBB1-4208-9148-BCDEA7A1EC84}" type="presOf" srcId="{F766F1F8-4694-4A2F-8E7F-C8104CA8100F}" destId="{5235766A-3576-4DC5-BF17-E71A27950600}" srcOrd="1" destOrd="0" presId="urn:microsoft.com/office/officeart/2005/8/layout/radial1"/>
    <dgm:cxn modelId="{FC40C509-6ADD-4EF0-B715-E5364215C1AF}" type="presParOf" srcId="{9DDE8729-3D26-41DF-8A24-3B88A53CF931}" destId="{B24F307D-68CF-4449-BBC5-1B03D0461080}" srcOrd="0" destOrd="0" presId="urn:microsoft.com/office/officeart/2005/8/layout/radial1"/>
    <dgm:cxn modelId="{265E1E09-FB9A-44E5-8F14-5E1DA120E0C1}" type="presParOf" srcId="{9DDE8729-3D26-41DF-8A24-3B88A53CF931}" destId="{151CC849-2D91-42E6-A65E-2B1A974D9EE4}" srcOrd="1" destOrd="0" presId="urn:microsoft.com/office/officeart/2005/8/layout/radial1"/>
    <dgm:cxn modelId="{89867CBD-FDA5-4DE0-90CB-23576083744F}" type="presParOf" srcId="{151CC849-2D91-42E6-A65E-2B1A974D9EE4}" destId="{1846C848-D087-40C3-857B-52B744FB0F4A}" srcOrd="0" destOrd="0" presId="urn:microsoft.com/office/officeart/2005/8/layout/radial1"/>
    <dgm:cxn modelId="{E82E889D-8AE9-484E-B803-21DF55499219}" type="presParOf" srcId="{9DDE8729-3D26-41DF-8A24-3B88A53CF931}" destId="{27C87B4E-FF9A-4CEB-B5A3-DBF7BFAA6BDB}" srcOrd="2" destOrd="0" presId="urn:microsoft.com/office/officeart/2005/8/layout/radial1"/>
    <dgm:cxn modelId="{42236D9E-A758-4E52-870D-14BA82B502F5}" type="presParOf" srcId="{9DDE8729-3D26-41DF-8A24-3B88A53CF931}" destId="{727AC600-8D5A-4BDD-853B-741DE020B0B3}" srcOrd="3" destOrd="0" presId="urn:microsoft.com/office/officeart/2005/8/layout/radial1"/>
    <dgm:cxn modelId="{8CFCD120-AC9F-4370-90C5-032E55FD1CA6}" type="presParOf" srcId="{727AC600-8D5A-4BDD-853B-741DE020B0B3}" destId="{D4B8E1CA-A8B5-4F3E-AF1D-07EBDFF28229}" srcOrd="0" destOrd="0" presId="urn:microsoft.com/office/officeart/2005/8/layout/radial1"/>
    <dgm:cxn modelId="{2C165C1D-8EDB-42F0-86E8-20B957FC1F98}" type="presParOf" srcId="{9DDE8729-3D26-41DF-8A24-3B88A53CF931}" destId="{44F03BDF-D4F3-4721-B6A7-AC7B7251E35F}" srcOrd="4" destOrd="0" presId="urn:microsoft.com/office/officeart/2005/8/layout/radial1"/>
    <dgm:cxn modelId="{9600BFF8-BD4E-49C7-9A4A-3ED5E04390C9}" type="presParOf" srcId="{9DDE8729-3D26-41DF-8A24-3B88A53CF931}" destId="{9CF3C1E2-6E1A-4153-8EA5-DF7F8335587C}" srcOrd="5" destOrd="0" presId="urn:microsoft.com/office/officeart/2005/8/layout/radial1"/>
    <dgm:cxn modelId="{E9BD1809-787C-44A2-AD95-3C276F9C4AC9}" type="presParOf" srcId="{9CF3C1E2-6E1A-4153-8EA5-DF7F8335587C}" destId="{10950D90-37A1-4D91-84E4-65532B22F5DC}" srcOrd="0" destOrd="0" presId="urn:microsoft.com/office/officeart/2005/8/layout/radial1"/>
    <dgm:cxn modelId="{2A9D34E2-62C1-46FA-8E43-E35EE23C23A0}" type="presParOf" srcId="{9DDE8729-3D26-41DF-8A24-3B88A53CF931}" destId="{3EBA941E-B81A-4693-9FF7-ACD9EAFE692D}" srcOrd="6" destOrd="0" presId="urn:microsoft.com/office/officeart/2005/8/layout/radial1"/>
    <dgm:cxn modelId="{0CB61F9C-9115-4AA3-A2E5-AF16AC3E9AA8}" type="presParOf" srcId="{9DDE8729-3D26-41DF-8A24-3B88A53CF931}" destId="{916526CB-A64F-4D16-A1D9-2AD74AE2C867}" srcOrd="7" destOrd="0" presId="urn:microsoft.com/office/officeart/2005/8/layout/radial1"/>
    <dgm:cxn modelId="{172914C0-C853-4177-B751-A7FE1041CD89}" type="presParOf" srcId="{916526CB-A64F-4D16-A1D9-2AD74AE2C867}" destId="{429E09EE-41BE-49E2-9E9E-4A49E2B20B0A}" srcOrd="0" destOrd="0" presId="urn:microsoft.com/office/officeart/2005/8/layout/radial1"/>
    <dgm:cxn modelId="{A265BD80-1F0C-4EB1-BF5F-151C963F55EA}" type="presParOf" srcId="{9DDE8729-3D26-41DF-8A24-3B88A53CF931}" destId="{61B82DE2-7431-492C-AD96-46222C0B3B13}" srcOrd="8" destOrd="0" presId="urn:microsoft.com/office/officeart/2005/8/layout/radial1"/>
    <dgm:cxn modelId="{F756C8D5-A56B-4557-B030-7EEA60B7CC0E}" type="presParOf" srcId="{9DDE8729-3D26-41DF-8A24-3B88A53CF931}" destId="{171F7244-9EDB-4832-A649-2F7C99D724FA}" srcOrd="9" destOrd="0" presId="urn:microsoft.com/office/officeart/2005/8/layout/radial1"/>
    <dgm:cxn modelId="{4F262B2C-4448-4F10-BD98-FF39B64D866A}" type="presParOf" srcId="{171F7244-9EDB-4832-A649-2F7C99D724FA}" destId="{2F2ED005-0D9C-46A6-A0E1-5C2F90DEC265}" srcOrd="0" destOrd="0" presId="urn:microsoft.com/office/officeart/2005/8/layout/radial1"/>
    <dgm:cxn modelId="{F1305AD1-2189-467D-862D-B82FE067AB6D}" type="presParOf" srcId="{9DDE8729-3D26-41DF-8A24-3B88A53CF931}" destId="{6A4B61B3-18FC-413F-849B-0B76E726D312}" srcOrd="10" destOrd="0" presId="urn:microsoft.com/office/officeart/2005/8/layout/radial1"/>
    <dgm:cxn modelId="{C216E2B3-6BDF-4F29-A770-C3D4640BE964}" type="presParOf" srcId="{9DDE8729-3D26-41DF-8A24-3B88A53CF931}" destId="{DC05635F-EB28-442F-8288-DCA4E88F1337}" srcOrd="11" destOrd="0" presId="urn:microsoft.com/office/officeart/2005/8/layout/radial1"/>
    <dgm:cxn modelId="{893285C5-5527-4CDC-B354-375AC01B8E92}" type="presParOf" srcId="{DC05635F-EB28-442F-8288-DCA4E88F1337}" destId="{5235766A-3576-4DC5-BF17-E71A27950600}" srcOrd="0" destOrd="0" presId="urn:microsoft.com/office/officeart/2005/8/layout/radial1"/>
    <dgm:cxn modelId="{4BFA8971-7D77-4708-91BD-8D3DF8077CA4}" type="presParOf" srcId="{9DDE8729-3D26-41DF-8A24-3B88A53CF931}" destId="{E7CEE0C9-B22D-47AF-B43C-914B6424DEE4}" srcOrd="12" destOrd="0" presId="urn:microsoft.com/office/officeart/2005/8/layout/radial1"/>
    <dgm:cxn modelId="{D8801DF6-05FB-4282-9429-3EA3A9A5C1F6}" type="presParOf" srcId="{9DDE8729-3D26-41DF-8A24-3B88A53CF931}" destId="{C0AD10C3-ABF4-4685-9886-7C5DEA52F5C5}" srcOrd="13" destOrd="0" presId="urn:microsoft.com/office/officeart/2005/8/layout/radial1"/>
    <dgm:cxn modelId="{F6E194D0-EA7E-4AF3-9A17-8C325622AA9D}" type="presParOf" srcId="{C0AD10C3-ABF4-4685-9886-7C5DEA52F5C5}" destId="{8C049AE0-1673-43DE-83B4-28A2D0FA6ED0}" srcOrd="0" destOrd="0" presId="urn:microsoft.com/office/officeart/2005/8/layout/radial1"/>
    <dgm:cxn modelId="{468EEE46-F6F2-4096-B461-D2B2F36C8E84}" type="presParOf" srcId="{9DDE8729-3D26-41DF-8A24-3B88A53CF931}" destId="{2A323C80-3851-4279-9462-A05E662DF6EF}" srcOrd="14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2EB66F2-C1BE-4A37-93F8-084210B089C0}" type="doc">
      <dgm:prSet loTypeId="urn:microsoft.com/office/officeart/2005/8/layout/radial1" loCatId="cycle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15E83E04-BA89-4660-A9E9-35340B4D1E51}">
      <dgm:prSet phldrT="[텍스트]"/>
      <dgm:spPr/>
      <dgm:t>
        <a:bodyPr/>
        <a:lstStyle/>
        <a:p>
          <a:pPr latinLnBrk="1"/>
          <a:r>
            <a:rPr lang="ko-KR" altLang="en-US" b="1" dirty="0" smtClean="0">
              <a:solidFill>
                <a:schemeClr val="tx2">
                  <a:lumMod val="75000"/>
                </a:schemeClr>
              </a:solidFill>
              <a:latin typeface="함초롬돋움" pitchFamily="50" charset="-127"/>
              <a:ea typeface="함초롬돋움" pitchFamily="50" charset="-127"/>
              <a:cs typeface="함초롬돋움" pitchFamily="50" charset="-127"/>
            </a:rPr>
            <a:t>업무능률 향상</a:t>
          </a:r>
          <a:endParaRPr lang="ko-KR" altLang="en-US" b="1" dirty="0">
            <a:solidFill>
              <a:schemeClr val="tx2">
                <a:lumMod val="75000"/>
              </a:schemeClr>
            </a:solidFill>
            <a:latin typeface="함초롬돋움" pitchFamily="50" charset="-127"/>
            <a:ea typeface="함초롬돋움" pitchFamily="50" charset="-127"/>
            <a:cs typeface="함초롬돋움" pitchFamily="50" charset="-127"/>
          </a:endParaRPr>
        </a:p>
      </dgm:t>
    </dgm:pt>
    <dgm:pt modelId="{0038A15A-5784-4798-8256-628CC79C60CE}" type="parTrans" cxnId="{6C0CF208-DFC7-4B79-BECA-5AFDE8F225F3}">
      <dgm:prSet/>
      <dgm:spPr/>
      <dgm:t>
        <a:bodyPr/>
        <a:lstStyle/>
        <a:p>
          <a:pPr latinLnBrk="1"/>
          <a:endParaRPr lang="ko-KR" altLang="en-US"/>
        </a:p>
      </dgm:t>
    </dgm:pt>
    <dgm:pt modelId="{66F71DFC-216C-40CC-B32F-52386142ACFD}" type="sibTrans" cxnId="{6C0CF208-DFC7-4B79-BECA-5AFDE8F225F3}">
      <dgm:prSet/>
      <dgm:spPr/>
      <dgm:t>
        <a:bodyPr/>
        <a:lstStyle/>
        <a:p>
          <a:pPr latinLnBrk="1"/>
          <a:endParaRPr lang="ko-KR" altLang="en-US"/>
        </a:p>
      </dgm:t>
    </dgm:pt>
    <dgm:pt modelId="{69F1D3F7-BDC8-4B24-A645-449171CC2438}">
      <dgm:prSet phldrT="[텍스트]" custT="1"/>
      <dgm:spPr/>
      <dgm:t>
        <a:bodyPr/>
        <a:lstStyle/>
        <a:p>
          <a:pPr latinLnBrk="1"/>
          <a:r>
            <a:rPr lang="ko-KR" altLang="en-US" sz="1300" dirty="0" smtClean="0">
              <a:solidFill>
                <a:schemeClr val="tx2">
                  <a:lumMod val="75000"/>
                </a:schemeClr>
              </a:solidFill>
              <a:latin typeface="함초롬돋움" pitchFamily="50" charset="-127"/>
              <a:ea typeface="함초롬돋움" pitchFamily="50" charset="-127"/>
              <a:cs typeface="함초롬돋움" pitchFamily="50" charset="-127"/>
            </a:rPr>
            <a:t>매출분석</a:t>
          </a:r>
          <a:endParaRPr lang="ko-KR" altLang="en-US" sz="1300" dirty="0">
            <a:solidFill>
              <a:schemeClr val="tx2">
                <a:lumMod val="75000"/>
              </a:schemeClr>
            </a:solidFill>
            <a:latin typeface="함초롬돋움" pitchFamily="50" charset="-127"/>
            <a:ea typeface="함초롬돋움" pitchFamily="50" charset="-127"/>
            <a:cs typeface="함초롬돋움" pitchFamily="50" charset="-127"/>
          </a:endParaRPr>
        </a:p>
      </dgm:t>
    </dgm:pt>
    <dgm:pt modelId="{9C1C5ABA-1E5E-4A98-9AD0-3AEB0395A8FD}" type="parTrans" cxnId="{63546D0F-F5EE-48C0-9236-D1440F60467D}">
      <dgm:prSet/>
      <dgm:spPr>
        <a:ln>
          <a:solidFill>
            <a:schemeClr val="tx2">
              <a:lumMod val="60000"/>
              <a:lumOff val="40000"/>
            </a:schemeClr>
          </a:solidFill>
          <a:prstDash val="sysDot"/>
        </a:ln>
      </dgm:spPr>
      <dgm:t>
        <a:bodyPr/>
        <a:lstStyle/>
        <a:p>
          <a:pPr latinLnBrk="1"/>
          <a:endParaRPr lang="ko-KR" altLang="en-US"/>
        </a:p>
      </dgm:t>
    </dgm:pt>
    <dgm:pt modelId="{B8D6D77C-D6DD-4F6B-B672-ADA00B428CCD}" type="sibTrans" cxnId="{63546D0F-F5EE-48C0-9236-D1440F60467D}">
      <dgm:prSet/>
      <dgm:spPr/>
      <dgm:t>
        <a:bodyPr/>
        <a:lstStyle/>
        <a:p>
          <a:pPr latinLnBrk="1"/>
          <a:endParaRPr lang="ko-KR" altLang="en-US"/>
        </a:p>
      </dgm:t>
    </dgm:pt>
    <dgm:pt modelId="{D7CFDB15-5435-40D7-8E29-C947FC07A14F}">
      <dgm:prSet phldrT="[텍스트]" custT="1"/>
      <dgm:spPr/>
      <dgm:t>
        <a:bodyPr/>
        <a:lstStyle/>
        <a:p>
          <a:pPr latinLnBrk="1"/>
          <a:r>
            <a:rPr lang="en-US" altLang="ko-KR" sz="1300" dirty="0" smtClean="0">
              <a:solidFill>
                <a:schemeClr val="tx2">
                  <a:lumMod val="75000"/>
                </a:schemeClr>
              </a:solidFill>
              <a:latin typeface="함초롬돋움" pitchFamily="50" charset="-127"/>
              <a:ea typeface="함초롬돋움" pitchFamily="50" charset="-127"/>
              <a:cs typeface="함초롬돋움" pitchFamily="50" charset="-127"/>
            </a:rPr>
            <a:t>CID </a:t>
          </a:r>
          <a:r>
            <a:rPr lang="ko-KR" altLang="en-US" sz="1300" dirty="0" smtClean="0">
              <a:solidFill>
                <a:schemeClr val="tx2">
                  <a:lumMod val="75000"/>
                </a:schemeClr>
              </a:solidFill>
              <a:latin typeface="함초롬돋움" pitchFamily="50" charset="-127"/>
              <a:ea typeface="함초롬돋움" pitchFamily="50" charset="-127"/>
              <a:cs typeface="함초롬돋움" pitchFamily="50" charset="-127"/>
            </a:rPr>
            <a:t>전화연동</a:t>
          </a:r>
          <a:endParaRPr lang="ko-KR" altLang="en-US" sz="1300" dirty="0">
            <a:solidFill>
              <a:schemeClr val="tx2">
                <a:lumMod val="75000"/>
              </a:schemeClr>
            </a:solidFill>
            <a:latin typeface="함초롬돋움" pitchFamily="50" charset="-127"/>
            <a:ea typeface="함초롬돋움" pitchFamily="50" charset="-127"/>
            <a:cs typeface="함초롬돋움" pitchFamily="50" charset="-127"/>
          </a:endParaRPr>
        </a:p>
      </dgm:t>
    </dgm:pt>
    <dgm:pt modelId="{53C44A1B-1BA5-4E3F-B984-42399F7AA214}" type="parTrans" cxnId="{507F6F2A-F64C-4235-842A-074CA47BF4C9}">
      <dgm:prSet/>
      <dgm:spPr>
        <a:ln>
          <a:solidFill>
            <a:schemeClr val="tx2">
              <a:lumMod val="60000"/>
              <a:lumOff val="40000"/>
            </a:schemeClr>
          </a:solidFill>
          <a:prstDash val="sysDot"/>
        </a:ln>
      </dgm:spPr>
      <dgm:t>
        <a:bodyPr/>
        <a:lstStyle/>
        <a:p>
          <a:pPr latinLnBrk="1"/>
          <a:endParaRPr lang="ko-KR" altLang="en-US"/>
        </a:p>
      </dgm:t>
    </dgm:pt>
    <dgm:pt modelId="{F5A3071A-FD98-49EE-97E8-24BD0F2AFF23}" type="sibTrans" cxnId="{507F6F2A-F64C-4235-842A-074CA47BF4C9}">
      <dgm:prSet/>
      <dgm:spPr/>
      <dgm:t>
        <a:bodyPr/>
        <a:lstStyle/>
        <a:p>
          <a:pPr latinLnBrk="1"/>
          <a:endParaRPr lang="ko-KR" altLang="en-US"/>
        </a:p>
      </dgm:t>
    </dgm:pt>
    <dgm:pt modelId="{FF9D990D-5093-455F-81FE-362E7F5DF7BF}">
      <dgm:prSet phldrT="[텍스트]" custT="1"/>
      <dgm:spPr/>
      <dgm:t>
        <a:bodyPr/>
        <a:lstStyle/>
        <a:p>
          <a:pPr latinLnBrk="1"/>
          <a:r>
            <a:rPr lang="ko-KR" altLang="en-US" sz="1300" dirty="0" smtClean="0">
              <a:solidFill>
                <a:schemeClr val="tx2">
                  <a:lumMod val="75000"/>
                </a:schemeClr>
              </a:solidFill>
              <a:latin typeface="함초롬돋움" pitchFamily="50" charset="-127"/>
              <a:ea typeface="함초롬돋움" pitchFamily="50" charset="-127"/>
              <a:cs typeface="함초롬돋움" pitchFamily="50" charset="-127"/>
            </a:rPr>
            <a:t>추가사용관리</a:t>
          </a:r>
          <a:endParaRPr lang="ko-KR" altLang="en-US" sz="1300" dirty="0">
            <a:solidFill>
              <a:schemeClr val="tx2">
                <a:lumMod val="75000"/>
              </a:schemeClr>
            </a:solidFill>
            <a:latin typeface="함초롬돋움" pitchFamily="50" charset="-127"/>
            <a:ea typeface="함초롬돋움" pitchFamily="50" charset="-127"/>
            <a:cs typeface="함초롬돋움" pitchFamily="50" charset="-127"/>
          </a:endParaRPr>
        </a:p>
      </dgm:t>
    </dgm:pt>
    <dgm:pt modelId="{00D420A8-A273-4A33-AB62-BE4648A183B1}" type="parTrans" cxnId="{9A45AE15-C66C-4E2A-A98E-814836B59CC4}">
      <dgm:prSet/>
      <dgm:spPr>
        <a:ln>
          <a:solidFill>
            <a:schemeClr val="tx2">
              <a:lumMod val="60000"/>
              <a:lumOff val="40000"/>
            </a:schemeClr>
          </a:solidFill>
          <a:prstDash val="sysDot"/>
        </a:ln>
      </dgm:spPr>
      <dgm:t>
        <a:bodyPr/>
        <a:lstStyle/>
        <a:p>
          <a:pPr latinLnBrk="1"/>
          <a:endParaRPr lang="ko-KR" altLang="en-US"/>
        </a:p>
      </dgm:t>
    </dgm:pt>
    <dgm:pt modelId="{08A41854-FDBB-47E9-AFB0-C7F450161712}" type="sibTrans" cxnId="{9A45AE15-C66C-4E2A-A98E-814836B59CC4}">
      <dgm:prSet/>
      <dgm:spPr/>
      <dgm:t>
        <a:bodyPr/>
        <a:lstStyle/>
        <a:p>
          <a:pPr latinLnBrk="1"/>
          <a:endParaRPr lang="ko-KR" altLang="en-US"/>
        </a:p>
      </dgm:t>
    </dgm:pt>
    <dgm:pt modelId="{44C84A2F-665E-457F-A85D-F77AF84179D7}">
      <dgm:prSet phldrT="[텍스트]" custT="1"/>
      <dgm:spPr/>
      <dgm:t>
        <a:bodyPr/>
        <a:lstStyle/>
        <a:p>
          <a:pPr latinLnBrk="1"/>
          <a:r>
            <a:rPr lang="ko-KR" altLang="en-US" sz="1300" dirty="0" smtClean="0">
              <a:solidFill>
                <a:schemeClr val="tx2">
                  <a:lumMod val="75000"/>
                </a:schemeClr>
              </a:solidFill>
              <a:latin typeface="함초롬돋움" pitchFamily="50" charset="-127"/>
              <a:ea typeface="함초롬돋움" pitchFamily="50" charset="-127"/>
              <a:cs typeface="함초롬돋움" pitchFamily="50" charset="-127"/>
            </a:rPr>
            <a:t>세금계산서</a:t>
          </a:r>
          <a:endParaRPr lang="ko-KR" altLang="en-US" sz="1300" dirty="0">
            <a:solidFill>
              <a:schemeClr val="tx2">
                <a:lumMod val="75000"/>
              </a:schemeClr>
            </a:solidFill>
            <a:latin typeface="함초롬돋움" pitchFamily="50" charset="-127"/>
            <a:ea typeface="함초롬돋움" pitchFamily="50" charset="-127"/>
            <a:cs typeface="함초롬돋움" pitchFamily="50" charset="-127"/>
          </a:endParaRPr>
        </a:p>
      </dgm:t>
    </dgm:pt>
    <dgm:pt modelId="{FE5D7515-9EDD-4E0D-909F-2E8392A78627}" type="parTrans" cxnId="{B39C7A53-5DA7-4A5D-B554-C92B828D8D87}">
      <dgm:prSet/>
      <dgm:spPr>
        <a:ln>
          <a:solidFill>
            <a:schemeClr val="tx2">
              <a:lumMod val="60000"/>
              <a:lumOff val="40000"/>
            </a:schemeClr>
          </a:solidFill>
          <a:prstDash val="sysDot"/>
        </a:ln>
      </dgm:spPr>
      <dgm:t>
        <a:bodyPr/>
        <a:lstStyle/>
        <a:p>
          <a:pPr latinLnBrk="1"/>
          <a:endParaRPr lang="ko-KR" altLang="en-US"/>
        </a:p>
      </dgm:t>
    </dgm:pt>
    <dgm:pt modelId="{2ADD1BBF-80A8-46C6-AC63-207CB92D96C8}" type="sibTrans" cxnId="{B39C7A53-5DA7-4A5D-B554-C92B828D8D87}">
      <dgm:prSet/>
      <dgm:spPr/>
      <dgm:t>
        <a:bodyPr/>
        <a:lstStyle/>
        <a:p>
          <a:pPr latinLnBrk="1"/>
          <a:endParaRPr lang="ko-KR" altLang="en-US"/>
        </a:p>
      </dgm:t>
    </dgm:pt>
    <dgm:pt modelId="{66EEDBD0-DAA7-41C9-85E5-3AF463ED9C41}">
      <dgm:prSet custT="1"/>
      <dgm:spPr/>
      <dgm:t>
        <a:bodyPr/>
        <a:lstStyle/>
        <a:p>
          <a:pPr latinLnBrk="1"/>
          <a:r>
            <a:rPr lang="ko-KR" altLang="en-US" sz="1300" dirty="0" err="1" smtClean="0">
              <a:solidFill>
                <a:schemeClr val="tx2">
                  <a:lumMod val="75000"/>
                </a:schemeClr>
              </a:solidFill>
              <a:latin typeface="함초롬돋움" pitchFamily="50" charset="-127"/>
              <a:ea typeface="함초롬돋움" pitchFamily="50" charset="-127"/>
              <a:cs typeface="함초롬돋움" pitchFamily="50" charset="-127"/>
            </a:rPr>
            <a:t>모바일지원</a:t>
          </a:r>
          <a:endParaRPr lang="ko-KR" altLang="en-US" sz="1300" dirty="0">
            <a:solidFill>
              <a:schemeClr val="tx2">
                <a:lumMod val="75000"/>
              </a:schemeClr>
            </a:solidFill>
            <a:latin typeface="함초롬돋움" pitchFamily="50" charset="-127"/>
            <a:ea typeface="함초롬돋움" pitchFamily="50" charset="-127"/>
            <a:cs typeface="함초롬돋움" pitchFamily="50" charset="-127"/>
          </a:endParaRPr>
        </a:p>
      </dgm:t>
    </dgm:pt>
    <dgm:pt modelId="{D9EFE380-F13F-4BD1-853F-805D77FA9737}" type="parTrans" cxnId="{1554814D-9765-45C6-95C4-947B6D3B06B0}">
      <dgm:prSet/>
      <dgm:spPr>
        <a:ln>
          <a:solidFill>
            <a:schemeClr val="tx2">
              <a:lumMod val="60000"/>
              <a:lumOff val="40000"/>
            </a:schemeClr>
          </a:solidFill>
          <a:prstDash val="sysDot"/>
        </a:ln>
      </dgm:spPr>
      <dgm:t>
        <a:bodyPr/>
        <a:lstStyle/>
        <a:p>
          <a:pPr latinLnBrk="1"/>
          <a:endParaRPr lang="ko-KR" altLang="en-US"/>
        </a:p>
      </dgm:t>
    </dgm:pt>
    <dgm:pt modelId="{DC003CDC-D8CE-41BE-A5F9-D364F8367681}" type="sibTrans" cxnId="{1554814D-9765-45C6-95C4-947B6D3B06B0}">
      <dgm:prSet/>
      <dgm:spPr/>
      <dgm:t>
        <a:bodyPr/>
        <a:lstStyle/>
        <a:p>
          <a:pPr latinLnBrk="1"/>
          <a:endParaRPr lang="ko-KR" altLang="en-US"/>
        </a:p>
      </dgm:t>
    </dgm:pt>
    <dgm:pt modelId="{14F78F13-BD09-470D-9650-244119433354}">
      <dgm:prSet custT="1"/>
      <dgm:spPr/>
      <dgm:t>
        <a:bodyPr/>
        <a:lstStyle/>
        <a:p>
          <a:pPr latinLnBrk="1"/>
          <a:r>
            <a:rPr lang="ko-KR" altLang="en-US" sz="1300" dirty="0" smtClean="0">
              <a:solidFill>
                <a:schemeClr val="tx2">
                  <a:lumMod val="75000"/>
                </a:schemeClr>
              </a:solidFill>
              <a:latin typeface="함초롬돋움" pitchFamily="50" charset="-127"/>
              <a:ea typeface="함초롬돋움" pitchFamily="50" charset="-127"/>
              <a:cs typeface="함초롬돋움" pitchFamily="50" charset="-127"/>
            </a:rPr>
            <a:t>감가상각</a:t>
          </a:r>
          <a:endParaRPr lang="ko-KR" altLang="en-US" sz="1300" dirty="0">
            <a:solidFill>
              <a:schemeClr val="tx2">
                <a:lumMod val="75000"/>
              </a:schemeClr>
            </a:solidFill>
            <a:latin typeface="함초롬돋움" pitchFamily="50" charset="-127"/>
            <a:ea typeface="함초롬돋움" pitchFamily="50" charset="-127"/>
            <a:cs typeface="함초롬돋움" pitchFamily="50" charset="-127"/>
          </a:endParaRPr>
        </a:p>
      </dgm:t>
    </dgm:pt>
    <dgm:pt modelId="{2B8D4A7A-7891-4675-9FD3-68B867D495F7}" type="parTrans" cxnId="{52AA258F-2153-4740-872B-A631A1C07997}">
      <dgm:prSet/>
      <dgm:spPr>
        <a:ln>
          <a:solidFill>
            <a:schemeClr val="tx2">
              <a:lumMod val="60000"/>
              <a:lumOff val="40000"/>
            </a:schemeClr>
          </a:solidFill>
          <a:prstDash val="sysDot"/>
        </a:ln>
      </dgm:spPr>
      <dgm:t>
        <a:bodyPr/>
        <a:lstStyle/>
        <a:p>
          <a:pPr latinLnBrk="1"/>
          <a:endParaRPr lang="ko-KR" altLang="en-US"/>
        </a:p>
      </dgm:t>
    </dgm:pt>
    <dgm:pt modelId="{55DAC37E-F8D4-45A4-908E-09E2C8AF8E79}" type="sibTrans" cxnId="{52AA258F-2153-4740-872B-A631A1C07997}">
      <dgm:prSet/>
      <dgm:spPr/>
      <dgm:t>
        <a:bodyPr/>
        <a:lstStyle/>
        <a:p>
          <a:pPr latinLnBrk="1"/>
          <a:endParaRPr lang="ko-KR" altLang="en-US"/>
        </a:p>
      </dgm:t>
    </dgm:pt>
    <dgm:pt modelId="{CAB54D8A-9896-4E10-8CC9-4428913E2597}" type="pres">
      <dgm:prSet presAssocID="{62EB66F2-C1BE-4A37-93F8-084210B089C0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1A7E88E-E3DC-4791-A311-0E2CA0F0BA36}" type="pres">
      <dgm:prSet presAssocID="{15E83E04-BA89-4660-A9E9-35340B4D1E51}" presName="centerShape" presStyleLbl="node0" presStyleIdx="0" presStyleCnt="1" custScaleX="115799" custScaleY="25733" custLinFactNeighborX="2470" custLinFactNeighborY="19759"/>
      <dgm:spPr>
        <a:prstGeom prst="flowChartAlternateProcess">
          <a:avLst/>
        </a:prstGeom>
      </dgm:spPr>
      <dgm:t>
        <a:bodyPr/>
        <a:lstStyle/>
        <a:p>
          <a:pPr latinLnBrk="1"/>
          <a:endParaRPr lang="ko-KR" altLang="en-US"/>
        </a:p>
      </dgm:t>
    </dgm:pt>
    <dgm:pt modelId="{5838760E-8D6A-43FD-BCF9-C805C8C503D1}" type="pres">
      <dgm:prSet presAssocID="{9C1C5ABA-1E5E-4A98-9AD0-3AEB0395A8FD}" presName="Name9" presStyleLbl="parChTrans1D2" presStyleIdx="0" presStyleCnt="6"/>
      <dgm:spPr/>
      <dgm:t>
        <a:bodyPr/>
        <a:lstStyle/>
        <a:p>
          <a:pPr latinLnBrk="1"/>
          <a:endParaRPr lang="ko-KR" altLang="en-US"/>
        </a:p>
      </dgm:t>
    </dgm:pt>
    <dgm:pt modelId="{DD8A69AE-44BE-4D60-8D18-0759E967FB08}" type="pres">
      <dgm:prSet presAssocID="{9C1C5ABA-1E5E-4A98-9AD0-3AEB0395A8FD}" presName="connTx" presStyleLbl="parChTrans1D2" presStyleIdx="0" presStyleCnt="6"/>
      <dgm:spPr/>
      <dgm:t>
        <a:bodyPr/>
        <a:lstStyle/>
        <a:p>
          <a:pPr latinLnBrk="1"/>
          <a:endParaRPr lang="ko-KR" altLang="en-US"/>
        </a:p>
      </dgm:t>
    </dgm:pt>
    <dgm:pt modelId="{C3828ECF-B3D5-4230-A685-31D76F672D9D}" type="pres">
      <dgm:prSet presAssocID="{69F1D3F7-BDC8-4B24-A645-449171CC2438}" presName="node" presStyleLbl="node1" presStyleIdx="0" presStyleCnt="6" custScaleX="70353" custScaleY="24162" custRadScaleRad="194402" custRadScaleInc="-395548">
        <dgm:presLayoutVars>
          <dgm:bulletEnabled val="1"/>
        </dgm:presLayoutVars>
      </dgm:prSet>
      <dgm:spPr>
        <a:prstGeom prst="flowChartAlternateProcess">
          <a:avLst/>
        </a:prstGeom>
      </dgm:spPr>
      <dgm:t>
        <a:bodyPr/>
        <a:lstStyle/>
        <a:p>
          <a:pPr latinLnBrk="1"/>
          <a:endParaRPr lang="ko-KR" altLang="en-US"/>
        </a:p>
      </dgm:t>
    </dgm:pt>
    <dgm:pt modelId="{22088CAC-B5E9-4C97-A0D6-0EE0B47EE820}" type="pres">
      <dgm:prSet presAssocID="{53C44A1B-1BA5-4E3F-B984-42399F7AA214}" presName="Name9" presStyleLbl="parChTrans1D2" presStyleIdx="1" presStyleCnt="6"/>
      <dgm:spPr/>
      <dgm:t>
        <a:bodyPr/>
        <a:lstStyle/>
        <a:p>
          <a:pPr latinLnBrk="1"/>
          <a:endParaRPr lang="ko-KR" altLang="en-US"/>
        </a:p>
      </dgm:t>
    </dgm:pt>
    <dgm:pt modelId="{D17383A1-6AE9-4191-8A58-7854C8F3AAD8}" type="pres">
      <dgm:prSet presAssocID="{53C44A1B-1BA5-4E3F-B984-42399F7AA214}" presName="connTx" presStyleLbl="parChTrans1D2" presStyleIdx="1" presStyleCnt="6"/>
      <dgm:spPr/>
      <dgm:t>
        <a:bodyPr/>
        <a:lstStyle/>
        <a:p>
          <a:pPr latinLnBrk="1"/>
          <a:endParaRPr lang="ko-KR" altLang="en-US"/>
        </a:p>
      </dgm:t>
    </dgm:pt>
    <dgm:pt modelId="{4269CC5E-1940-4D5B-ABA9-F8EF5D594BA3}" type="pres">
      <dgm:prSet presAssocID="{D7CFDB15-5435-40D7-8E29-C947FC07A14F}" presName="node" presStyleLbl="node1" presStyleIdx="1" presStyleCnt="6" custScaleX="81322" custScaleY="24162" custRadScaleRad="198470" custRadScaleInc="193414">
        <dgm:presLayoutVars>
          <dgm:bulletEnabled val="1"/>
        </dgm:presLayoutVars>
      </dgm:prSet>
      <dgm:spPr>
        <a:prstGeom prst="flowChartAlternateProcess">
          <a:avLst/>
        </a:prstGeom>
      </dgm:spPr>
      <dgm:t>
        <a:bodyPr/>
        <a:lstStyle/>
        <a:p>
          <a:pPr latinLnBrk="1"/>
          <a:endParaRPr lang="ko-KR" altLang="en-US"/>
        </a:p>
      </dgm:t>
    </dgm:pt>
    <dgm:pt modelId="{A2CF16DE-718A-4CE5-A510-293A4FC8D154}" type="pres">
      <dgm:prSet presAssocID="{00D420A8-A273-4A33-AB62-BE4648A183B1}" presName="Name9" presStyleLbl="parChTrans1D2" presStyleIdx="2" presStyleCnt="6"/>
      <dgm:spPr/>
      <dgm:t>
        <a:bodyPr/>
        <a:lstStyle/>
        <a:p>
          <a:pPr latinLnBrk="1"/>
          <a:endParaRPr lang="ko-KR" altLang="en-US"/>
        </a:p>
      </dgm:t>
    </dgm:pt>
    <dgm:pt modelId="{E861BD2E-1076-45CC-8A19-171F234A44F2}" type="pres">
      <dgm:prSet presAssocID="{00D420A8-A273-4A33-AB62-BE4648A183B1}" presName="connTx" presStyleLbl="parChTrans1D2" presStyleIdx="2" presStyleCnt="6"/>
      <dgm:spPr/>
      <dgm:t>
        <a:bodyPr/>
        <a:lstStyle/>
        <a:p>
          <a:pPr latinLnBrk="1"/>
          <a:endParaRPr lang="ko-KR" altLang="en-US"/>
        </a:p>
      </dgm:t>
    </dgm:pt>
    <dgm:pt modelId="{2C508399-50EE-40AA-920B-E8791B2870FC}" type="pres">
      <dgm:prSet presAssocID="{FF9D990D-5093-455F-81FE-362E7F5DF7BF}" presName="node" presStyleLbl="node1" presStyleIdx="2" presStyleCnt="6" custScaleX="85482" custScaleY="24162" custRadScaleRad="136943" custRadScaleInc="43057">
        <dgm:presLayoutVars>
          <dgm:bulletEnabled val="1"/>
        </dgm:presLayoutVars>
      </dgm:prSet>
      <dgm:spPr>
        <a:prstGeom prst="flowChartAlternateProcess">
          <a:avLst/>
        </a:prstGeom>
      </dgm:spPr>
      <dgm:t>
        <a:bodyPr/>
        <a:lstStyle/>
        <a:p>
          <a:pPr latinLnBrk="1"/>
          <a:endParaRPr lang="ko-KR" altLang="en-US"/>
        </a:p>
      </dgm:t>
    </dgm:pt>
    <dgm:pt modelId="{A1AA7F6D-AF39-4A99-A099-EE32747EBB7E}" type="pres">
      <dgm:prSet presAssocID="{D9EFE380-F13F-4BD1-853F-805D77FA9737}" presName="Name9" presStyleLbl="parChTrans1D2" presStyleIdx="3" presStyleCnt="6"/>
      <dgm:spPr/>
      <dgm:t>
        <a:bodyPr/>
        <a:lstStyle/>
        <a:p>
          <a:pPr latinLnBrk="1"/>
          <a:endParaRPr lang="ko-KR" altLang="en-US"/>
        </a:p>
      </dgm:t>
    </dgm:pt>
    <dgm:pt modelId="{88AB592E-C3F7-4CCD-AB3B-5B6AEB03948E}" type="pres">
      <dgm:prSet presAssocID="{D9EFE380-F13F-4BD1-853F-805D77FA9737}" presName="connTx" presStyleLbl="parChTrans1D2" presStyleIdx="3" presStyleCnt="6"/>
      <dgm:spPr/>
      <dgm:t>
        <a:bodyPr/>
        <a:lstStyle/>
        <a:p>
          <a:pPr latinLnBrk="1"/>
          <a:endParaRPr lang="ko-KR" altLang="en-US"/>
        </a:p>
      </dgm:t>
    </dgm:pt>
    <dgm:pt modelId="{7D01C864-3F6E-44E7-9EB0-CC585EA730FE}" type="pres">
      <dgm:prSet presAssocID="{66EEDBD0-DAA7-41C9-85E5-3AF463ED9C41}" presName="node" presStyleLbl="node1" presStyleIdx="3" presStyleCnt="6" custScaleX="70353" custScaleY="24162" custRadScaleRad="97783" custRadScaleInc="-58375">
        <dgm:presLayoutVars>
          <dgm:bulletEnabled val="1"/>
        </dgm:presLayoutVars>
      </dgm:prSet>
      <dgm:spPr>
        <a:prstGeom prst="flowChartAlternateProcess">
          <a:avLst/>
        </a:prstGeom>
      </dgm:spPr>
      <dgm:t>
        <a:bodyPr/>
        <a:lstStyle/>
        <a:p>
          <a:pPr latinLnBrk="1"/>
          <a:endParaRPr lang="ko-KR" altLang="en-US"/>
        </a:p>
      </dgm:t>
    </dgm:pt>
    <dgm:pt modelId="{97A9F5D4-109A-4A43-8A03-7AFB6460C07D}" type="pres">
      <dgm:prSet presAssocID="{2B8D4A7A-7891-4675-9FD3-68B867D495F7}" presName="Name9" presStyleLbl="parChTrans1D2" presStyleIdx="4" presStyleCnt="6"/>
      <dgm:spPr/>
      <dgm:t>
        <a:bodyPr/>
        <a:lstStyle/>
        <a:p>
          <a:pPr latinLnBrk="1"/>
          <a:endParaRPr lang="ko-KR" altLang="en-US"/>
        </a:p>
      </dgm:t>
    </dgm:pt>
    <dgm:pt modelId="{7DE308BC-C8E7-4A74-895B-E79465AC6AAE}" type="pres">
      <dgm:prSet presAssocID="{2B8D4A7A-7891-4675-9FD3-68B867D495F7}" presName="connTx" presStyleLbl="parChTrans1D2" presStyleIdx="4" presStyleCnt="6"/>
      <dgm:spPr/>
      <dgm:t>
        <a:bodyPr/>
        <a:lstStyle/>
        <a:p>
          <a:pPr latinLnBrk="1"/>
          <a:endParaRPr lang="ko-KR" altLang="en-US"/>
        </a:p>
      </dgm:t>
    </dgm:pt>
    <dgm:pt modelId="{5377D3D3-8DA5-4E18-915E-BBB25880F958}" type="pres">
      <dgm:prSet presAssocID="{14F78F13-BD09-470D-9650-244119433354}" presName="node" presStyleLbl="node1" presStyleIdx="4" presStyleCnt="6" custScaleX="70353" custScaleY="24162" custRadScaleRad="99827" custRadScaleInc="-130290">
        <dgm:presLayoutVars>
          <dgm:bulletEnabled val="1"/>
        </dgm:presLayoutVars>
      </dgm:prSet>
      <dgm:spPr>
        <a:prstGeom prst="flowChartAlternateProcess">
          <a:avLst/>
        </a:prstGeom>
      </dgm:spPr>
      <dgm:t>
        <a:bodyPr/>
        <a:lstStyle/>
        <a:p>
          <a:pPr latinLnBrk="1"/>
          <a:endParaRPr lang="ko-KR" altLang="en-US"/>
        </a:p>
      </dgm:t>
    </dgm:pt>
    <dgm:pt modelId="{2583B12F-E583-4AEF-A67C-E80D5E099F41}" type="pres">
      <dgm:prSet presAssocID="{FE5D7515-9EDD-4E0D-909F-2E8392A78627}" presName="Name9" presStyleLbl="parChTrans1D2" presStyleIdx="5" presStyleCnt="6"/>
      <dgm:spPr/>
      <dgm:t>
        <a:bodyPr/>
        <a:lstStyle/>
        <a:p>
          <a:pPr latinLnBrk="1"/>
          <a:endParaRPr lang="ko-KR" altLang="en-US"/>
        </a:p>
      </dgm:t>
    </dgm:pt>
    <dgm:pt modelId="{33AC3B17-0D9C-408F-BF0D-E76B0A634CD2}" type="pres">
      <dgm:prSet presAssocID="{FE5D7515-9EDD-4E0D-909F-2E8392A78627}" presName="connTx" presStyleLbl="parChTrans1D2" presStyleIdx="5" presStyleCnt="6"/>
      <dgm:spPr/>
      <dgm:t>
        <a:bodyPr/>
        <a:lstStyle/>
        <a:p>
          <a:pPr latinLnBrk="1"/>
          <a:endParaRPr lang="ko-KR" altLang="en-US"/>
        </a:p>
      </dgm:t>
    </dgm:pt>
    <dgm:pt modelId="{684A2171-1230-4D55-BE72-4EC37A98FD3D}" type="pres">
      <dgm:prSet presAssocID="{44C84A2F-665E-457F-A85D-F77AF84179D7}" presName="node" presStyleLbl="node1" presStyleIdx="5" presStyleCnt="6" custScaleX="70353" custScaleY="24162" custRadScaleRad="138087" custRadScaleInc="-241592">
        <dgm:presLayoutVars>
          <dgm:bulletEnabled val="1"/>
        </dgm:presLayoutVars>
      </dgm:prSet>
      <dgm:spPr>
        <a:prstGeom prst="flowChartAlternateProcess">
          <a:avLst/>
        </a:prstGeom>
      </dgm:spPr>
      <dgm:t>
        <a:bodyPr/>
        <a:lstStyle/>
        <a:p>
          <a:pPr latinLnBrk="1"/>
          <a:endParaRPr lang="ko-KR" altLang="en-US"/>
        </a:p>
      </dgm:t>
    </dgm:pt>
  </dgm:ptLst>
  <dgm:cxnLst>
    <dgm:cxn modelId="{93F35B1D-3680-429E-B85C-194006D7EEF9}" type="presOf" srcId="{44C84A2F-665E-457F-A85D-F77AF84179D7}" destId="{684A2171-1230-4D55-BE72-4EC37A98FD3D}" srcOrd="0" destOrd="0" presId="urn:microsoft.com/office/officeart/2005/8/layout/radial1"/>
    <dgm:cxn modelId="{3D7381CB-3FD5-45C9-97F2-B361FDB350F5}" type="presOf" srcId="{69F1D3F7-BDC8-4B24-A645-449171CC2438}" destId="{C3828ECF-B3D5-4230-A685-31D76F672D9D}" srcOrd="0" destOrd="0" presId="urn:microsoft.com/office/officeart/2005/8/layout/radial1"/>
    <dgm:cxn modelId="{C8880A3C-E6FB-4BBF-ABB6-28618BC2835D}" type="presOf" srcId="{9C1C5ABA-1E5E-4A98-9AD0-3AEB0395A8FD}" destId="{5838760E-8D6A-43FD-BCF9-C805C8C503D1}" srcOrd="0" destOrd="0" presId="urn:microsoft.com/office/officeart/2005/8/layout/radial1"/>
    <dgm:cxn modelId="{2BCD7BB7-408A-4BB9-8CFC-3A394214F8FC}" type="presOf" srcId="{D7CFDB15-5435-40D7-8E29-C947FC07A14F}" destId="{4269CC5E-1940-4D5B-ABA9-F8EF5D594BA3}" srcOrd="0" destOrd="0" presId="urn:microsoft.com/office/officeart/2005/8/layout/radial1"/>
    <dgm:cxn modelId="{52AA258F-2153-4740-872B-A631A1C07997}" srcId="{15E83E04-BA89-4660-A9E9-35340B4D1E51}" destId="{14F78F13-BD09-470D-9650-244119433354}" srcOrd="4" destOrd="0" parTransId="{2B8D4A7A-7891-4675-9FD3-68B867D495F7}" sibTransId="{55DAC37E-F8D4-45A4-908E-09E2C8AF8E79}"/>
    <dgm:cxn modelId="{0464C3DB-2538-4363-8795-37645F317C0D}" type="presOf" srcId="{D9EFE380-F13F-4BD1-853F-805D77FA9737}" destId="{88AB592E-C3F7-4CCD-AB3B-5B6AEB03948E}" srcOrd="1" destOrd="0" presId="urn:microsoft.com/office/officeart/2005/8/layout/radial1"/>
    <dgm:cxn modelId="{A6B4FC38-9A46-4748-949B-7871E903F832}" type="presOf" srcId="{00D420A8-A273-4A33-AB62-BE4648A183B1}" destId="{A2CF16DE-718A-4CE5-A510-293A4FC8D154}" srcOrd="0" destOrd="0" presId="urn:microsoft.com/office/officeart/2005/8/layout/radial1"/>
    <dgm:cxn modelId="{D08246DB-1478-4F05-B84C-4662DB19BFD2}" type="presOf" srcId="{FE5D7515-9EDD-4E0D-909F-2E8392A78627}" destId="{2583B12F-E583-4AEF-A67C-E80D5E099F41}" srcOrd="0" destOrd="0" presId="urn:microsoft.com/office/officeart/2005/8/layout/radial1"/>
    <dgm:cxn modelId="{301B4D5F-B013-44C0-839E-4F577A0735BC}" type="presOf" srcId="{D9EFE380-F13F-4BD1-853F-805D77FA9737}" destId="{A1AA7F6D-AF39-4A99-A099-EE32747EBB7E}" srcOrd="0" destOrd="0" presId="urn:microsoft.com/office/officeart/2005/8/layout/radial1"/>
    <dgm:cxn modelId="{3CD3EFF7-176B-4124-A315-02A17C91135E}" type="presOf" srcId="{FF9D990D-5093-455F-81FE-362E7F5DF7BF}" destId="{2C508399-50EE-40AA-920B-E8791B2870FC}" srcOrd="0" destOrd="0" presId="urn:microsoft.com/office/officeart/2005/8/layout/radial1"/>
    <dgm:cxn modelId="{EF453E67-5A8D-4BFE-99E8-AB12A6671AB9}" type="presOf" srcId="{2B8D4A7A-7891-4675-9FD3-68B867D495F7}" destId="{97A9F5D4-109A-4A43-8A03-7AFB6460C07D}" srcOrd="0" destOrd="0" presId="urn:microsoft.com/office/officeart/2005/8/layout/radial1"/>
    <dgm:cxn modelId="{63546D0F-F5EE-48C0-9236-D1440F60467D}" srcId="{15E83E04-BA89-4660-A9E9-35340B4D1E51}" destId="{69F1D3F7-BDC8-4B24-A645-449171CC2438}" srcOrd="0" destOrd="0" parTransId="{9C1C5ABA-1E5E-4A98-9AD0-3AEB0395A8FD}" sibTransId="{B8D6D77C-D6DD-4F6B-B672-ADA00B428CCD}"/>
    <dgm:cxn modelId="{E91EF52F-A861-4398-A45B-4B8BC81BEDB9}" type="presOf" srcId="{9C1C5ABA-1E5E-4A98-9AD0-3AEB0395A8FD}" destId="{DD8A69AE-44BE-4D60-8D18-0759E967FB08}" srcOrd="1" destOrd="0" presId="urn:microsoft.com/office/officeart/2005/8/layout/radial1"/>
    <dgm:cxn modelId="{92B039C3-1E8B-4BE5-ADE6-2D6704202987}" type="presOf" srcId="{53C44A1B-1BA5-4E3F-B984-42399F7AA214}" destId="{D17383A1-6AE9-4191-8A58-7854C8F3AAD8}" srcOrd="1" destOrd="0" presId="urn:microsoft.com/office/officeart/2005/8/layout/radial1"/>
    <dgm:cxn modelId="{9A45AE15-C66C-4E2A-A98E-814836B59CC4}" srcId="{15E83E04-BA89-4660-A9E9-35340B4D1E51}" destId="{FF9D990D-5093-455F-81FE-362E7F5DF7BF}" srcOrd="2" destOrd="0" parTransId="{00D420A8-A273-4A33-AB62-BE4648A183B1}" sibTransId="{08A41854-FDBB-47E9-AFB0-C7F450161712}"/>
    <dgm:cxn modelId="{7EF4DF37-4F9B-44C6-AA24-6B10994AF878}" type="presOf" srcId="{2B8D4A7A-7891-4675-9FD3-68B867D495F7}" destId="{7DE308BC-C8E7-4A74-895B-E79465AC6AAE}" srcOrd="1" destOrd="0" presId="urn:microsoft.com/office/officeart/2005/8/layout/radial1"/>
    <dgm:cxn modelId="{0C711035-A76D-49CA-B4ED-F6FB5CAF2207}" type="presOf" srcId="{66EEDBD0-DAA7-41C9-85E5-3AF463ED9C41}" destId="{7D01C864-3F6E-44E7-9EB0-CC585EA730FE}" srcOrd="0" destOrd="0" presId="urn:microsoft.com/office/officeart/2005/8/layout/radial1"/>
    <dgm:cxn modelId="{2F274A80-EF36-4416-96C4-F0AB59915C47}" type="presOf" srcId="{00D420A8-A273-4A33-AB62-BE4648A183B1}" destId="{E861BD2E-1076-45CC-8A19-171F234A44F2}" srcOrd="1" destOrd="0" presId="urn:microsoft.com/office/officeart/2005/8/layout/radial1"/>
    <dgm:cxn modelId="{B39C7A53-5DA7-4A5D-B554-C92B828D8D87}" srcId="{15E83E04-BA89-4660-A9E9-35340B4D1E51}" destId="{44C84A2F-665E-457F-A85D-F77AF84179D7}" srcOrd="5" destOrd="0" parTransId="{FE5D7515-9EDD-4E0D-909F-2E8392A78627}" sibTransId="{2ADD1BBF-80A8-46C6-AC63-207CB92D96C8}"/>
    <dgm:cxn modelId="{6C0CF208-DFC7-4B79-BECA-5AFDE8F225F3}" srcId="{62EB66F2-C1BE-4A37-93F8-084210B089C0}" destId="{15E83E04-BA89-4660-A9E9-35340B4D1E51}" srcOrd="0" destOrd="0" parTransId="{0038A15A-5784-4798-8256-628CC79C60CE}" sibTransId="{66F71DFC-216C-40CC-B32F-52386142ACFD}"/>
    <dgm:cxn modelId="{A4B0A0E4-060E-4C21-9AED-8A87B796D882}" type="presOf" srcId="{FE5D7515-9EDD-4E0D-909F-2E8392A78627}" destId="{33AC3B17-0D9C-408F-BF0D-E76B0A634CD2}" srcOrd="1" destOrd="0" presId="urn:microsoft.com/office/officeart/2005/8/layout/radial1"/>
    <dgm:cxn modelId="{209986ED-3349-4057-B798-303A29839B6E}" type="presOf" srcId="{15E83E04-BA89-4660-A9E9-35340B4D1E51}" destId="{01A7E88E-E3DC-4791-A311-0E2CA0F0BA36}" srcOrd="0" destOrd="0" presId="urn:microsoft.com/office/officeart/2005/8/layout/radial1"/>
    <dgm:cxn modelId="{C8541644-8B7A-43B5-B869-B6D36C25A67C}" type="presOf" srcId="{62EB66F2-C1BE-4A37-93F8-084210B089C0}" destId="{CAB54D8A-9896-4E10-8CC9-4428913E2597}" srcOrd="0" destOrd="0" presId="urn:microsoft.com/office/officeart/2005/8/layout/radial1"/>
    <dgm:cxn modelId="{507F6F2A-F64C-4235-842A-074CA47BF4C9}" srcId="{15E83E04-BA89-4660-A9E9-35340B4D1E51}" destId="{D7CFDB15-5435-40D7-8E29-C947FC07A14F}" srcOrd="1" destOrd="0" parTransId="{53C44A1B-1BA5-4E3F-B984-42399F7AA214}" sibTransId="{F5A3071A-FD98-49EE-97E8-24BD0F2AFF23}"/>
    <dgm:cxn modelId="{A1C94CA7-E5EA-4784-B168-8CF5DA94DC54}" type="presOf" srcId="{14F78F13-BD09-470D-9650-244119433354}" destId="{5377D3D3-8DA5-4E18-915E-BBB25880F958}" srcOrd="0" destOrd="0" presId="urn:microsoft.com/office/officeart/2005/8/layout/radial1"/>
    <dgm:cxn modelId="{B2C6ABB3-7F05-4825-A595-C713B236CDFE}" type="presOf" srcId="{53C44A1B-1BA5-4E3F-B984-42399F7AA214}" destId="{22088CAC-B5E9-4C97-A0D6-0EE0B47EE820}" srcOrd="0" destOrd="0" presId="urn:microsoft.com/office/officeart/2005/8/layout/radial1"/>
    <dgm:cxn modelId="{1554814D-9765-45C6-95C4-947B6D3B06B0}" srcId="{15E83E04-BA89-4660-A9E9-35340B4D1E51}" destId="{66EEDBD0-DAA7-41C9-85E5-3AF463ED9C41}" srcOrd="3" destOrd="0" parTransId="{D9EFE380-F13F-4BD1-853F-805D77FA9737}" sibTransId="{DC003CDC-D8CE-41BE-A5F9-D364F8367681}"/>
    <dgm:cxn modelId="{3B886DBC-7F9C-4B7C-A762-A7A897B7B3BE}" type="presParOf" srcId="{CAB54D8A-9896-4E10-8CC9-4428913E2597}" destId="{01A7E88E-E3DC-4791-A311-0E2CA0F0BA36}" srcOrd="0" destOrd="0" presId="urn:microsoft.com/office/officeart/2005/8/layout/radial1"/>
    <dgm:cxn modelId="{672DEEDC-B698-4132-8E64-F4BA54924219}" type="presParOf" srcId="{CAB54D8A-9896-4E10-8CC9-4428913E2597}" destId="{5838760E-8D6A-43FD-BCF9-C805C8C503D1}" srcOrd="1" destOrd="0" presId="urn:microsoft.com/office/officeart/2005/8/layout/radial1"/>
    <dgm:cxn modelId="{4A0D911D-A345-49E5-A278-BEB914787BE0}" type="presParOf" srcId="{5838760E-8D6A-43FD-BCF9-C805C8C503D1}" destId="{DD8A69AE-44BE-4D60-8D18-0759E967FB08}" srcOrd="0" destOrd="0" presId="urn:microsoft.com/office/officeart/2005/8/layout/radial1"/>
    <dgm:cxn modelId="{2E4F053D-9DBE-4560-A67A-F1D244E2FDA0}" type="presParOf" srcId="{CAB54D8A-9896-4E10-8CC9-4428913E2597}" destId="{C3828ECF-B3D5-4230-A685-31D76F672D9D}" srcOrd="2" destOrd="0" presId="urn:microsoft.com/office/officeart/2005/8/layout/radial1"/>
    <dgm:cxn modelId="{5F8C8348-76C8-4234-BEBD-FD64804E2AA9}" type="presParOf" srcId="{CAB54D8A-9896-4E10-8CC9-4428913E2597}" destId="{22088CAC-B5E9-4C97-A0D6-0EE0B47EE820}" srcOrd="3" destOrd="0" presId="urn:microsoft.com/office/officeart/2005/8/layout/radial1"/>
    <dgm:cxn modelId="{3F18775F-BE05-4D27-A257-71CC6C27750A}" type="presParOf" srcId="{22088CAC-B5E9-4C97-A0D6-0EE0B47EE820}" destId="{D17383A1-6AE9-4191-8A58-7854C8F3AAD8}" srcOrd="0" destOrd="0" presId="urn:microsoft.com/office/officeart/2005/8/layout/radial1"/>
    <dgm:cxn modelId="{644D5661-95C9-4C6E-8BA5-48B04F1B8AC3}" type="presParOf" srcId="{CAB54D8A-9896-4E10-8CC9-4428913E2597}" destId="{4269CC5E-1940-4D5B-ABA9-F8EF5D594BA3}" srcOrd="4" destOrd="0" presId="urn:microsoft.com/office/officeart/2005/8/layout/radial1"/>
    <dgm:cxn modelId="{B4169B67-30E3-4FBF-BE05-924AEAF31F8D}" type="presParOf" srcId="{CAB54D8A-9896-4E10-8CC9-4428913E2597}" destId="{A2CF16DE-718A-4CE5-A510-293A4FC8D154}" srcOrd="5" destOrd="0" presId="urn:microsoft.com/office/officeart/2005/8/layout/radial1"/>
    <dgm:cxn modelId="{9FA4ADD6-4576-4567-8F7C-9ECFB96E14B4}" type="presParOf" srcId="{A2CF16DE-718A-4CE5-A510-293A4FC8D154}" destId="{E861BD2E-1076-45CC-8A19-171F234A44F2}" srcOrd="0" destOrd="0" presId="urn:microsoft.com/office/officeart/2005/8/layout/radial1"/>
    <dgm:cxn modelId="{782BE904-2B3D-4BAB-9C97-CA92FB2CA4B3}" type="presParOf" srcId="{CAB54D8A-9896-4E10-8CC9-4428913E2597}" destId="{2C508399-50EE-40AA-920B-E8791B2870FC}" srcOrd="6" destOrd="0" presId="urn:microsoft.com/office/officeart/2005/8/layout/radial1"/>
    <dgm:cxn modelId="{54706D5B-BF4A-4FB6-A55F-750C5085EA3B}" type="presParOf" srcId="{CAB54D8A-9896-4E10-8CC9-4428913E2597}" destId="{A1AA7F6D-AF39-4A99-A099-EE32747EBB7E}" srcOrd="7" destOrd="0" presId="urn:microsoft.com/office/officeart/2005/8/layout/radial1"/>
    <dgm:cxn modelId="{8F3B40E7-83F0-40A5-96F0-8410F8087800}" type="presParOf" srcId="{A1AA7F6D-AF39-4A99-A099-EE32747EBB7E}" destId="{88AB592E-C3F7-4CCD-AB3B-5B6AEB03948E}" srcOrd="0" destOrd="0" presId="urn:microsoft.com/office/officeart/2005/8/layout/radial1"/>
    <dgm:cxn modelId="{F9AF2363-F7AE-47D4-ACC8-403D407F027F}" type="presParOf" srcId="{CAB54D8A-9896-4E10-8CC9-4428913E2597}" destId="{7D01C864-3F6E-44E7-9EB0-CC585EA730FE}" srcOrd="8" destOrd="0" presId="urn:microsoft.com/office/officeart/2005/8/layout/radial1"/>
    <dgm:cxn modelId="{9FF314A1-813B-4A09-8C76-95340913DDF3}" type="presParOf" srcId="{CAB54D8A-9896-4E10-8CC9-4428913E2597}" destId="{97A9F5D4-109A-4A43-8A03-7AFB6460C07D}" srcOrd="9" destOrd="0" presId="urn:microsoft.com/office/officeart/2005/8/layout/radial1"/>
    <dgm:cxn modelId="{6020D65A-C030-4C55-95F2-E2226FD146CC}" type="presParOf" srcId="{97A9F5D4-109A-4A43-8A03-7AFB6460C07D}" destId="{7DE308BC-C8E7-4A74-895B-E79465AC6AAE}" srcOrd="0" destOrd="0" presId="urn:microsoft.com/office/officeart/2005/8/layout/radial1"/>
    <dgm:cxn modelId="{1DD54217-B41D-4925-AB5F-8D32E9D883AC}" type="presParOf" srcId="{CAB54D8A-9896-4E10-8CC9-4428913E2597}" destId="{5377D3D3-8DA5-4E18-915E-BBB25880F958}" srcOrd="10" destOrd="0" presId="urn:microsoft.com/office/officeart/2005/8/layout/radial1"/>
    <dgm:cxn modelId="{D7868576-2A19-4137-823D-F804344F4959}" type="presParOf" srcId="{CAB54D8A-9896-4E10-8CC9-4428913E2597}" destId="{2583B12F-E583-4AEF-A67C-E80D5E099F41}" srcOrd="11" destOrd="0" presId="urn:microsoft.com/office/officeart/2005/8/layout/radial1"/>
    <dgm:cxn modelId="{789DCB2D-5666-4ECB-9B58-553C44F5D532}" type="presParOf" srcId="{2583B12F-E583-4AEF-A67C-E80D5E099F41}" destId="{33AC3B17-0D9C-408F-BF0D-E76B0A634CD2}" srcOrd="0" destOrd="0" presId="urn:microsoft.com/office/officeart/2005/8/layout/radial1"/>
    <dgm:cxn modelId="{DBA929D1-EFAE-459E-A125-6F8AE4C4519E}" type="presParOf" srcId="{CAB54D8A-9896-4E10-8CC9-4428913E2597}" destId="{684A2171-1230-4D55-BE72-4EC37A98FD3D}" srcOrd="12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1245F3A-7E52-4DCD-8FD8-D4890DC543E1}" type="doc">
      <dgm:prSet loTypeId="urn:microsoft.com/office/officeart/2005/8/layout/hProcess6" loCatId="process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7664C646-34A9-48A6-8B84-EC7199200CC9}">
      <dgm:prSet phldrT="[텍스트]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pPr latinLnBrk="1"/>
          <a:r>
            <a:rPr lang="en-US" altLang="ko-KR" dirty="0" smtClean="0"/>
            <a:t> </a:t>
          </a:r>
          <a:endParaRPr lang="ko-KR" altLang="en-US" dirty="0"/>
        </a:p>
      </dgm:t>
    </dgm:pt>
    <dgm:pt modelId="{FB7AF462-BBEC-4690-8518-68742DFBC717}" type="parTrans" cxnId="{14FCEAD2-5862-41D1-BC91-967D4A6ABFC7}">
      <dgm:prSet/>
      <dgm:spPr/>
      <dgm:t>
        <a:bodyPr/>
        <a:lstStyle/>
        <a:p>
          <a:pPr latinLnBrk="1"/>
          <a:endParaRPr lang="ko-KR" altLang="en-US"/>
        </a:p>
      </dgm:t>
    </dgm:pt>
    <dgm:pt modelId="{776C8475-FB88-4991-9051-9B9761382AAA}" type="sibTrans" cxnId="{14FCEAD2-5862-41D1-BC91-967D4A6ABFC7}">
      <dgm:prSet/>
      <dgm:spPr/>
      <dgm:t>
        <a:bodyPr/>
        <a:lstStyle/>
        <a:p>
          <a:pPr latinLnBrk="1"/>
          <a:endParaRPr lang="ko-KR" altLang="en-US"/>
        </a:p>
      </dgm:t>
    </dgm:pt>
    <dgm:pt modelId="{FDA636B9-658E-45DB-B045-05540EBBD6ED}">
      <dgm:prSet phldrT="[텍스트]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pPr latinLnBrk="1"/>
          <a:endParaRPr lang="ko-KR" altLang="en-US" dirty="0"/>
        </a:p>
      </dgm:t>
    </dgm:pt>
    <dgm:pt modelId="{48675D13-DA4D-48DD-8ECE-E10C359FBEB4}" type="parTrans" cxnId="{675B7D4B-FD70-4E78-9DFE-0C4D29D6AD78}">
      <dgm:prSet/>
      <dgm:spPr/>
      <dgm:t>
        <a:bodyPr/>
        <a:lstStyle/>
        <a:p>
          <a:pPr latinLnBrk="1"/>
          <a:endParaRPr lang="ko-KR" altLang="en-US"/>
        </a:p>
      </dgm:t>
    </dgm:pt>
    <dgm:pt modelId="{10339E6E-4697-443B-90F8-3391F39B1860}" type="sibTrans" cxnId="{675B7D4B-FD70-4E78-9DFE-0C4D29D6AD78}">
      <dgm:prSet/>
      <dgm:spPr/>
      <dgm:t>
        <a:bodyPr/>
        <a:lstStyle/>
        <a:p>
          <a:pPr latinLnBrk="1"/>
          <a:endParaRPr lang="ko-KR" altLang="en-US"/>
        </a:p>
      </dgm:t>
    </dgm:pt>
    <dgm:pt modelId="{38A030A5-3398-46BE-A7D2-AB3C7AFC0297}">
      <dgm:prSet phldrT="[텍스트]" custT="1"/>
      <dgm:spPr/>
      <dgm:t>
        <a:bodyPr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atinLnBrk="1"/>
          <a:r>
            <a:rPr lang="ko-KR" altLang="en-US" sz="1400" b="1" cap="all" spc="0" smtClean="0">
              <a:ln w="0"/>
              <a:effectLst/>
            </a:rPr>
            <a:t>더빌신청서 작성</a:t>
          </a:r>
          <a:endParaRPr lang="ko-KR" altLang="en-US" sz="1400" b="1" cap="all" spc="0" dirty="0">
            <a:ln w="0"/>
            <a:effectLst/>
          </a:endParaRPr>
        </a:p>
      </dgm:t>
    </dgm:pt>
    <dgm:pt modelId="{C24FBFF2-9756-491F-8531-D7236A642908}" type="parTrans" cxnId="{6A5647E2-AA62-41FE-8BC9-960FE67EAE87}">
      <dgm:prSet/>
      <dgm:spPr/>
      <dgm:t>
        <a:bodyPr/>
        <a:lstStyle/>
        <a:p>
          <a:pPr latinLnBrk="1"/>
          <a:endParaRPr lang="ko-KR" altLang="en-US"/>
        </a:p>
      </dgm:t>
    </dgm:pt>
    <dgm:pt modelId="{63DBC6B5-3867-476F-972D-634E5E4FAD40}" type="sibTrans" cxnId="{6A5647E2-AA62-41FE-8BC9-960FE67EAE87}">
      <dgm:prSet/>
      <dgm:spPr/>
      <dgm:t>
        <a:bodyPr/>
        <a:lstStyle/>
        <a:p>
          <a:pPr latinLnBrk="1"/>
          <a:endParaRPr lang="ko-KR" altLang="en-US"/>
        </a:p>
      </dgm:t>
    </dgm:pt>
    <dgm:pt modelId="{DE2901C8-DAB4-4478-94A6-30B9FBD6FFE5}">
      <dgm:prSet phldrT="[텍스트]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pPr latinLnBrk="1"/>
          <a:r>
            <a:rPr lang="en-US" altLang="ko-KR" dirty="0" smtClean="0"/>
            <a:t> </a:t>
          </a:r>
          <a:endParaRPr lang="ko-KR" altLang="en-US" dirty="0"/>
        </a:p>
      </dgm:t>
    </dgm:pt>
    <dgm:pt modelId="{FAB2FB55-DA3C-4EE9-AC90-898C483D8E08}" type="parTrans" cxnId="{3E88CA41-1BA7-402D-ADEB-890CFD0038AC}">
      <dgm:prSet/>
      <dgm:spPr/>
      <dgm:t>
        <a:bodyPr/>
        <a:lstStyle/>
        <a:p>
          <a:pPr latinLnBrk="1"/>
          <a:endParaRPr lang="ko-KR" altLang="en-US"/>
        </a:p>
      </dgm:t>
    </dgm:pt>
    <dgm:pt modelId="{7CEE0BCA-C30B-4013-948B-D15511D8A0AF}" type="sibTrans" cxnId="{3E88CA41-1BA7-402D-ADEB-890CFD0038AC}">
      <dgm:prSet/>
      <dgm:spPr/>
      <dgm:t>
        <a:bodyPr/>
        <a:lstStyle/>
        <a:p>
          <a:pPr latinLnBrk="1"/>
          <a:endParaRPr lang="ko-KR" altLang="en-US"/>
        </a:p>
      </dgm:t>
    </dgm:pt>
    <dgm:pt modelId="{5AE5C9BA-F5D6-4330-8552-85805C63084A}">
      <dgm:prSet phldrT="[텍스트]" custT="1"/>
      <dgm:spPr/>
      <dgm:t>
        <a:bodyPr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atinLnBrk="1"/>
          <a:r>
            <a:rPr lang="ko-KR" altLang="en-US" sz="1400" b="1" cap="all" spc="0" smtClean="0">
              <a:ln w="0"/>
              <a:effectLst/>
            </a:rPr>
            <a:t>신청서</a:t>
          </a:r>
          <a:r>
            <a:rPr lang="en-US" altLang="ko-KR" sz="1400" b="1" cap="all" spc="0" smtClean="0">
              <a:ln w="0"/>
              <a:effectLst/>
            </a:rPr>
            <a:t>&amp;</a:t>
          </a:r>
          <a:r>
            <a:rPr lang="ko-KR" altLang="en-US" sz="1400" b="1" cap="all" spc="0" smtClean="0">
              <a:ln w="0"/>
              <a:effectLst/>
            </a:rPr>
            <a:t>구비서류 원본접수</a:t>
          </a:r>
          <a:endParaRPr lang="ko-KR" altLang="en-US" sz="1400" b="1" cap="all" spc="0" dirty="0">
            <a:ln w="0"/>
            <a:effectLst/>
          </a:endParaRPr>
        </a:p>
      </dgm:t>
    </dgm:pt>
    <dgm:pt modelId="{BAD90234-F750-4251-9F7B-368CE90F858B}" type="parTrans" cxnId="{7E5105AE-D0B2-4ED4-9174-464092B072EF}">
      <dgm:prSet/>
      <dgm:spPr/>
      <dgm:t>
        <a:bodyPr/>
        <a:lstStyle/>
        <a:p>
          <a:pPr latinLnBrk="1"/>
          <a:endParaRPr lang="ko-KR" altLang="en-US"/>
        </a:p>
      </dgm:t>
    </dgm:pt>
    <dgm:pt modelId="{BA580E1C-8684-45ED-B04A-D502C6A8825B}" type="sibTrans" cxnId="{7E5105AE-D0B2-4ED4-9174-464092B072EF}">
      <dgm:prSet/>
      <dgm:spPr/>
      <dgm:t>
        <a:bodyPr/>
        <a:lstStyle/>
        <a:p>
          <a:pPr latinLnBrk="1"/>
          <a:endParaRPr lang="ko-KR" altLang="en-US"/>
        </a:p>
      </dgm:t>
    </dgm:pt>
    <dgm:pt modelId="{C4D93504-4B0A-4B34-9E6D-B39377DCF92F}">
      <dgm:prSet custT="1"/>
      <dgm:spPr/>
      <dgm:t>
        <a:bodyPr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atinLnBrk="1"/>
          <a:r>
            <a:rPr lang="ko-KR" altLang="en-US" sz="1400" b="1" cap="all" spc="0" smtClean="0">
              <a:ln w="0"/>
              <a:effectLst/>
            </a:rPr>
            <a:t>회원가입 상담</a:t>
          </a:r>
          <a:endParaRPr lang="ko-KR" altLang="en-US" sz="1400" b="1" cap="all" spc="0" dirty="0">
            <a:ln w="0"/>
            <a:effectLst/>
          </a:endParaRPr>
        </a:p>
      </dgm:t>
    </dgm:pt>
    <dgm:pt modelId="{5F4FA6D8-3825-403D-AE7B-C3A5E6370FCC}" type="parTrans" cxnId="{9AD61939-DC0A-4C5C-980D-7BD883BDED2B}">
      <dgm:prSet/>
      <dgm:spPr/>
      <dgm:t>
        <a:bodyPr/>
        <a:lstStyle/>
        <a:p>
          <a:pPr latinLnBrk="1"/>
          <a:endParaRPr lang="ko-KR" altLang="en-US"/>
        </a:p>
      </dgm:t>
    </dgm:pt>
    <dgm:pt modelId="{F4688D1F-C586-42C7-B3C7-546D7E72699B}" type="sibTrans" cxnId="{9AD61939-DC0A-4C5C-980D-7BD883BDED2B}">
      <dgm:prSet/>
      <dgm:spPr/>
      <dgm:t>
        <a:bodyPr/>
        <a:lstStyle/>
        <a:p>
          <a:pPr latinLnBrk="1"/>
          <a:endParaRPr lang="ko-KR" altLang="en-US"/>
        </a:p>
      </dgm:t>
    </dgm:pt>
    <dgm:pt modelId="{27D16558-B369-4AF2-ADA1-367F0EB3AA6C}" type="pres">
      <dgm:prSet presAssocID="{11245F3A-7E52-4DCD-8FD8-D4890DC543E1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2F83E50-2AC2-4BE8-B329-922CAC01BDA4}" type="pres">
      <dgm:prSet presAssocID="{7664C646-34A9-48A6-8B84-EC7199200CC9}" presName="compNode" presStyleCnt="0"/>
      <dgm:spPr/>
    </dgm:pt>
    <dgm:pt modelId="{0F35B093-34BD-4113-BE7A-F80FBF586077}" type="pres">
      <dgm:prSet presAssocID="{7664C646-34A9-48A6-8B84-EC7199200CC9}" presName="noGeometry" presStyleCnt="0"/>
      <dgm:spPr/>
    </dgm:pt>
    <dgm:pt modelId="{BA02DE2E-A5FD-4A5E-90AA-28BB700731EC}" type="pres">
      <dgm:prSet presAssocID="{7664C646-34A9-48A6-8B84-EC7199200CC9}" presName="childTextVisible" presStyleLbl="bgAccFollowNode1" presStyleIdx="0" presStyleCnt="3" custScaleX="106643" custScaleY="5433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8261731-8FD0-4BF0-A634-470CAD2420AB}" type="pres">
      <dgm:prSet presAssocID="{7664C646-34A9-48A6-8B84-EC7199200CC9}" presName="childTextHidden" presStyleLbl="bgAccFollow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B6197BA8-A346-49B7-A809-446CEFF5C366}" type="pres">
      <dgm:prSet presAssocID="{7664C646-34A9-48A6-8B84-EC7199200CC9}" presName="parentText" presStyleLbl="node1" presStyleIdx="0" presStyleCnt="3" custScaleX="58055" custScaleY="56937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E717174-5E80-4F9B-8526-F43E26049DA7}" type="pres">
      <dgm:prSet presAssocID="{7664C646-34A9-48A6-8B84-EC7199200CC9}" presName="aSpace" presStyleCnt="0"/>
      <dgm:spPr/>
    </dgm:pt>
    <dgm:pt modelId="{431078B7-50E7-423C-B400-15968884362A}" type="pres">
      <dgm:prSet presAssocID="{FDA636B9-658E-45DB-B045-05540EBBD6ED}" presName="compNode" presStyleCnt="0"/>
      <dgm:spPr/>
    </dgm:pt>
    <dgm:pt modelId="{2694E10A-8B44-4216-A00C-D9694F19B20A}" type="pres">
      <dgm:prSet presAssocID="{FDA636B9-658E-45DB-B045-05540EBBD6ED}" presName="noGeometry" presStyleCnt="0"/>
      <dgm:spPr/>
    </dgm:pt>
    <dgm:pt modelId="{8129B9A2-71B3-4CC9-BE88-909A7E3BD81E}" type="pres">
      <dgm:prSet presAssocID="{FDA636B9-658E-45DB-B045-05540EBBD6ED}" presName="childTextVisible" presStyleLbl="bgAccFollowNode1" presStyleIdx="1" presStyleCnt="3" custScaleY="54335" custLinFactNeighborX="-10820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BA22A56-7DAF-47CF-A6B9-A132B77F27CA}" type="pres">
      <dgm:prSet presAssocID="{FDA636B9-658E-45DB-B045-05540EBBD6ED}" presName="childTextHidden" presStyleLbl="bgAccFollowNode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39A21FDC-3031-459F-BAB0-C03F914B20FA}" type="pres">
      <dgm:prSet presAssocID="{FDA636B9-658E-45DB-B045-05540EBBD6ED}" presName="parentText" presStyleLbl="node1" presStyleIdx="1" presStyleCnt="3" custScaleX="58055" custScaleY="56937" custLinFactNeighborX="-21642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ABD1074-1EE1-41E9-8412-4C447B978831}" type="pres">
      <dgm:prSet presAssocID="{FDA636B9-658E-45DB-B045-05540EBBD6ED}" presName="aSpace" presStyleCnt="0"/>
      <dgm:spPr/>
    </dgm:pt>
    <dgm:pt modelId="{E386D188-42A5-402E-95A2-C033C80988DD}" type="pres">
      <dgm:prSet presAssocID="{DE2901C8-DAB4-4478-94A6-30B9FBD6FFE5}" presName="compNode" presStyleCnt="0"/>
      <dgm:spPr/>
    </dgm:pt>
    <dgm:pt modelId="{6993B940-0BB2-4EE8-9931-08B95AB08DBC}" type="pres">
      <dgm:prSet presAssocID="{DE2901C8-DAB4-4478-94A6-30B9FBD6FFE5}" presName="noGeometry" presStyleCnt="0"/>
      <dgm:spPr/>
    </dgm:pt>
    <dgm:pt modelId="{C3DF87DB-364E-48C1-AA4C-8C9D604595B0}" type="pres">
      <dgm:prSet presAssocID="{DE2901C8-DAB4-4478-94A6-30B9FBD6FFE5}" presName="childTextVisible" presStyleLbl="bgAccFollowNode1" presStyleIdx="2" presStyleCnt="3" custScaleX="121782" custScaleY="54335" custLinFactNeighborX="-1097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C6AACF9-BF11-4CD3-8E64-F28AE8D84D79}" type="pres">
      <dgm:prSet presAssocID="{DE2901C8-DAB4-4478-94A6-30B9FBD6FFE5}" presName="childTextHidden" presStyleLbl="bgAccFollowNode1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AA05610E-D6F6-41D4-AA91-69EA7DD66903}" type="pres">
      <dgm:prSet presAssocID="{DE2901C8-DAB4-4478-94A6-30B9FBD6FFE5}" presName="parentText" presStyleLbl="node1" presStyleIdx="2" presStyleCnt="3" custScaleX="58055" custScaleY="56937" custLinFactNeighborX="-38901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FD33E033-5638-44E7-A522-B705FF5AA8D3}" type="presOf" srcId="{7664C646-34A9-48A6-8B84-EC7199200CC9}" destId="{B6197BA8-A346-49B7-A809-446CEFF5C366}" srcOrd="0" destOrd="0" presId="urn:microsoft.com/office/officeart/2005/8/layout/hProcess6"/>
    <dgm:cxn modelId="{FB09513C-5FBE-4247-B765-F7F5F088FA30}" type="presOf" srcId="{C4D93504-4B0A-4B34-9E6D-B39377DCF92F}" destId="{98261731-8FD0-4BF0-A634-470CAD2420AB}" srcOrd="1" destOrd="0" presId="urn:microsoft.com/office/officeart/2005/8/layout/hProcess6"/>
    <dgm:cxn modelId="{35C38E85-1DB0-48DA-9770-64B681B23884}" type="presOf" srcId="{5AE5C9BA-F5D6-4330-8552-85805C63084A}" destId="{C3DF87DB-364E-48C1-AA4C-8C9D604595B0}" srcOrd="0" destOrd="0" presId="urn:microsoft.com/office/officeart/2005/8/layout/hProcess6"/>
    <dgm:cxn modelId="{7E5105AE-D0B2-4ED4-9174-464092B072EF}" srcId="{DE2901C8-DAB4-4478-94A6-30B9FBD6FFE5}" destId="{5AE5C9BA-F5D6-4330-8552-85805C63084A}" srcOrd="0" destOrd="0" parTransId="{BAD90234-F750-4251-9F7B-368CE90F858B}" sibTransId="{BA580E1C-8684-45ED-B04A-D502C6A8825B}"/>
    <dgm:cxn modelId="{E48C758A-357C-46B2-88EF-B6208AD640C9}" type="presOf" srcId="{38A030A5-3398-46BE-A7D2-AB3C7AFC0297}" destId="{8129B9A2-71B3-4CC9-BE88-909A7E3BD81E}" srcOrd="0" destOrd="0" presId="urn:microsoft.com/office/officeart/2005/8/layout/hProcess6"/>
    <dgm:cxn modelId="{2FDCE5BE-02D2-411E-BA48-DC2F90561498}" type="presOf" srcId="{DE2901C8-DAB4-4478-94A6-30B9FBD6FFE5}" destId="{AA05610E-D6F6-41D4-AA91-69EA7DD66903}" srcOrd="0" destOrd="0" presId="urn:microsoft.com/office/officeart/2005/8/layout/hProcess6"/>
    <dgm:cxn modelId="{E59257EC-6F30-4D70-9191-0D85CEC145C5}" type="presOf" srcId="{11245F3A-7E52-4DCD-8FD8-D4890DC543E1}" destId="{27D16558-B369-4AF2-ADA1-367F0EB3AA6C}" srcOrd="0" destOrd="0" presId="urn:microsoft.com/office/officeart/2005/8/layout/hProcess6"/>
    <dgm:cxn modelId="{675B7D4B-FD70-4E78-9DFE-0C4D29D6AD78}" srcId="{11245F3A-7E52-4DCD-8FD8-D4890DC543E1}" destId="{FDA636B9-658E-45DB-B045-05540EBBD6ED}" srcOrd="1" destOrd="0" parTransId="{48675D13-DA4D-48DD-8ECE-E10C359FBEB4}" sibTransId="{10339E6E-4697-443B-90F8-3391F39B1860}"/>
    <dgm:cxn modelId="{9AD61939-DC0A-4C5C-980D-7BD883BDED2B}" srcId="{7664C646-34A9-48A6-8B84-EC7199200CC9}" destId="{C4D93504-4B0A-4B34-9E6D-B39377DCF92F}" srcOrd="0" destOrd="0" parTransId="{5F4FA6D8-3825-403D-AE7B-C3A5E6370FCC}" sibTransId="{F4688D1F-C586-42C7-B3C7-546D7E72699B}"/>
    <dgm:cxn modelId="{DFE08146-567C-420C-BC37-4E059CC435C2}" type="presOf" srcId="{FDA636B9-658E-45DB-B045-05540EBBD6ED}" destId="{39A21FDC-3031-459F-BAB0-C03F914B20FA}" srcOrd="0" destOrd="0" presId="urn:microsoft.com/office/officeart/2005/8/layout/hProcess6"/>
    <dgm:cxn modelId="{14FCEAD2-5862-41D1-BC91-967D4A6ABFC7}" srcId="{11245F3A-7E52-4DCD-8FD8-D4890DC543E1}" destId="{7664C646-34A9-48A6-8B84-EC7199200CC9}" srcOrd="0" destOrd="0" parTransId="{FB7AF462-BBEC-4690-8518-68742DFBC717}" sibTransId="{776C8475-FB88-4991-9051-9B9761382AAA}"/>
    <dgm:cxn modelId="{3E88CA41-1BA7-402D-ADEB-890CFD0038AC}" srcId="{11245F3A-7E52-4DCD-8FD8-D4890DC543E1}" destId="{DE2901C8-DAB4-4478-94A6-30B9FBD6FFE5}" srcOrd="2" destOrd="0" parTransId="{FAB2FB55-DA3C-4EE9-AC90-898C483D8E08}" sibTransId="{7CEE0BCA-C30B-4013-948B-D15511D8A0AF}"/>
    <dgm:cxn modelId="{56B37AA1-7B3E-459E-AD45-15548A3909BC}" type="presOf" srcId="{C4D93504-4B0A-4B34-9E6D-B39377DCF92F}" destId="{BA02DE2E-A5FD-4A5E-90AA-28BB700731EC}" srcOrd="0" destOrd="0" presId="urn:microsoft.com/office/officeart/2005/8/layout/hProcess6"/>
    <dgm:cxn modelId="{FE8435F2-D68A-4F9F-9FBF-A5DF264E770B}" type="presOf" srcId="{5AE5C9BA-F5D6-4330-8552-85805C63084A}" destId="{7C6AACF9-BF11-4CD3-8E64-F28AE8D84D79}" srcOrd="1" destOrd="0" presId="urn:microsoft.com/office/officeart/2005/8/layout/hProcess6"/>
    <dgm:cxn modelId="{6A5647E2-AA62-41FE-8BC9-960FE67EAE87}" srcId="{FDA636B9-658E-45DB-B045-05540EBBD6ED}" destId="{38A030A5-3398-46BE-A7D2-AB3C7AFC0297}" srcOrd="0" destOrd="0" parTransId="{C24FBFF2-9756-491F-8531-D7236A642908}" sibTransId="{63DBC6B5-3867-476F-972D-634E5E4FAD40}"/>
    <dgm:cxn modelId="{D9EBDD32-05F6-4185-90B3-7BCD892FFBCE}" type="presOf" srcId="{38A030A5-3398-46BE-A7D2-AB3C7AFC0297}" destId="{5BA22A56-7DAF-47CF-A6B9-A132B77F27CA}" srcOrd="1" destOrd="0" presId="urn:microsoft.com/office/officeart/2005/8/layout/hProcess6"/>
    <dgm:cxn modelId="{DE141D1F-650A-40AA-A2B7-4F67915A9CF3}" type="presParOf" srcId="{27D16558-B369-4AF2-ADA1-367F0EB3AA6C}" destId="{E2F83E50-2AC2-4BE8-B329-922CAC01BDA4}" srcOrd="0" destOrd="0" presId="urn:microsoft.com/office/officeart/2005/8/layout/hProcess6"/>
    <dgm:cxn modelId="{D7C19056-317B-4CE4-BEEC-2CC7EFC69B0E}" type="presParOf" srcId="{E2F83E50-2AC2-4BE8-B329-922CAC01BDA4}" destId="{0F35B093-34BD-4113-BE7A-F80FBF586077}" srcOrd="0" destOrd="0" presId="urn:microsoft.com/office/officeart/2005/8/layout/hProcess6"/>
    <dgm:cxn modelId="{0B6A68D9-4DE0-4601-8E57-BE2842C43E53}" type="presParOf" srcId="{E2F83E50-2AC2-4BE8-B329-922CAC01BDA4}" destId="{BA02DE2E-A5FD-4A5E-90AA-28BB700731EC}" srcOrd="1" destOrd="0" presId="urn:microsoft.com/office/officeart/2005/8/layout/hProcess6"/>
    <dgm:cxn modelId="{476E688A-37A9-4757-B75E-85C8959C8570}" type="presParOf" srcId="{E2F83E50-2AC2-4BE8-B329-922CAC01BDA4}" destId="{98261731-8FD0-4BF0-A634-470CAD2420AB}" srcOrd="2" destOrd="0" presId="urn:microsoft.com/office/officeart/2005/8/layout/hProcess6"/>
    <dgm:cxn modelId="{B934BEE7-5D2E-4EEB-8855-D254CE67CCE2}" type="presParOf" srcId="{E2F83E50-2AC2-4BE8-B329-922CAC01BDA4}" destId="{B6197BA8-A346-49B7-A809-446CEFF5C366}" srcOrd="3" destOrd="0" presId="urn:microsoft.com/office/officeart/2005/8/layout/hProcess6"/>
    <dgm:cxn modelId="{EF940C35-4D10-4815-B32A-C3D17056364E}" type="presParOf" srcId="{27D16558-B369-4AF2-ADA1-367F0EB3AA6C}" destId="{4E717174-5E80-4F9B-8526-F43E26049DA7}" srcOrd="1" destOrd="0" presId="urn:microsoft.com/office/officeart/2005/8/layout/hProcess6"/>
    <dgm:cxn modelId="{85DF730C-7F3E-411D-B288-E5D5AF106B5C}" type="presParOf" srcId="{27D16558-B369-4AF2-ADA1-367F0EB3AA6C}" destId="{431078B7-50E7-423C-B400-15968884362A}" srcOrd="2" destOrd="0" presId="urn:microsoft.com/office/officeart/2005/8/layout/hProcess6"/>
    <dgm:cxn modelId="{871BD410-4E1D-4CC6-B55F-8A3992F81B09}" type="presParOf" srcId="{431078B7-50E7-423C-B400-15968884362A}" destId="{2694E10A-8B44-4216-A00C-D9694F19B20A}" srcOrd="0" destOrd="0" presId="urn:microsoft.com/office/officeart/2005/8/layout/hProcess6"/>
    <dgm:cxn modelId="{337331D3-B898-47FE-954A-EED6806E407C}" type="presParOf" srcId="{431078B7-50E7-423C-B400-15968884362A}" destId="{8129B9A2-71B3-4CC9-BE88-909A7E3BD81E}" srcOrd="1" destOrd="0" presId="urn:microsoft.com/office/officeart/2005/8/layout/hProcess6"/>
    <dgm:cxn modelId="{1DA11946-C7E5-4575-845E-FF0F45705BB5}" type="presParOf" srcId="{431078B7-50E7-423C-B400-15968884362A}" destId="{5BA22A56-7DAF-47CF-A6B9-A132B77F27CA}" srcOrd="2" destOrd="0" presId="urn:microsoft.com/office/officeart/2005/8/layout/hProcess6"/>
    <dgm:cxn modelId="{217F287C-E7B2-4839-9A2C-3E87ABFA6588}" type="presParOf" srcId="{431078B7-50E7-423C-B400-15968884362A}" destId="{39A21FDC-3031-459F-BAB0-C03F914B20FA}" srcOrd="3" destOrd="0" presId="urn:microsoft.com/office/officeart/2005/8/layout/hProcess6"/>
    <dgm:cxn modelId="{A495E503-271E-4E27-B923-39067978AEE2}" type="presParOf" srcId="{27D16558-B369-4AF2-ADA1-367F0EB3AA6C}" destId="{3ABD1074-1EE1-41E9-8412-4C447B978831}" srcOrd="3" destOrd="0" presId="urn:microsoft.com/office/officeart/2005/8/layout/hProcess6"/>
    <dgm:cxn modelId="{73F2A476-73CE-467F-80D9-E6A72B92A3E8}" type="presParOf" srcId="{27D16558-B369-4AF2-ADA1-367F0EB3AA6C}" destId="{E386D188-42A5-402E-95A2-C033C80988DD}" srcOrd="4" destOrd="0" presId="urn:microsoft.com/office/officeart/2005/8/layout/hProcess6"/>
    <dgm:cxn modelId="{6F7BCEE7-37FB-4DE4-97DE-20F9583474C0}" type="presParOf" srcId="{E386D188-42A5-402E-95A2-C033C80988DD}" destId="{6993B940-0BB2-4EE8-9931-08B95AB08DBC}" srcOrd="0" destOrd="0" presId="urn:microsoft.com/office/officeart/2005/8/layout/hProcess6"/>
    <dgm:cxn modelId="{75F6F216-5239-40F8-86FE-662548008856}" type="presParOf" srcId="{E386D188-42A5-402E-95A2-C033C80988DD}" destId="{C3DF87DB-364E-48C1-AA4C-8C9D604595B0}" srcOrd="1" destOrd="0" presId="urn:microsoft.com/office/officeart/2005/8/layout/hProcess6"/>
    <dgm:cxn modelId="{BFEE3857-C40A-452E-8202-D1420BAD4A46}" type="presParOf" srcId="{E386D188-42A5-402E-95A2-C033C80988DD}" destId="{7C6AACF9-BF11-4CD3-8E64-F28AE8D84D79}" srcOrd="2" destOrd="0" presId="urn:microsoft.com/office/officeart/2005/8/layout/hProcess6"/>
    <dgm:cxn modelId="{BE958FE5-35DB-48AE-973A-1046DFD701DB}" type="presParOf" srcId="{E386D188-42A5-402E-95A2-C033C80988DD}" destId="{AA05610E-D6F6-41D4-AA91-69EA7DD66903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1245F3A-7E52-4DCD-8FD8-D4890DC543E1}" type="doc">
      <dgm:prSet loTypeId="urn:microsoft.com/office/officeart/2005/8/layout/hProcess6" loCatId="process" qsTypeId="urn:microsoft.com/office/officeart/2005/8/quickstyle/simple4" qsCatId="simple" csTypeId="urn:microsoft.com/office/officeart/2005/8/colors/accent1_3" csCatId="accent1" phldr="1"/>
      <dgm:spPr/>
      <dgm:t>
        <a:bodyPr/>
        <a:lstStyle/>
        <a:p>
          <a:pPr latinLnBrk="1"/>
          <a:endParaRPr lang="ko-KR" altLang="en-US"/>
        </a:p>
      </dgm:t>
    </dgm:pt>
    <dgm:pt modelId="{7664C646-34A9-48A6-8B84-EC7199200CC9}">
      <dgm:prSet phldrT="[텍스트]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pPr latinLnBrk="1"/>
          <a:r>
            <a:rPr lang="en-US" altLang="ko-KR" dirty="0" smtClean="0"/>
            <a:t> </a:t>
          </a:r>
          <a:endParaRPr lang="ko-KR" altLang="en-US" dirty="0"/>
        </a:p>
      </dgm:t>
    </dgm:pt>
    <dgm:pt modelId="{FB7AF462-BBEC-4690-8518-68742DFBC717}" type="parTrans" cxnId="{14FCEAD2-5862-41D1-BC91-967D4A6ABFC7}">
      <dgm:prSet/>
      <dgm:spPr/>
      <dgm:t>
        <a:bodyPr/>
        <a:lstStyle/>
        <a:p>
          <a:pPr latinLnBrk="1"/>
          <a:endParaRPr lang="ko-KR" altLang="en-US"/>
        </a:p>
      </dgm:t>
    </dgm:pt>
    <dgm:pt modelId="{776C8475-FB88-4991-9051-9B9761382AAA}" type="sibTrans" cxnId="{14FCEAD2-5862-41D1-BC91-967D4A6ABFC7}">
      <dgm:prSet/>
      <dgm:spPr/>
      <dgm:t>
        <a:bodyPr/>
        <a:lstStyle/>
        <a:p>
          <a:pPr latinLnBrk="1"/>
          <a:endParaRPr lang="ko-KR" altLang="en-US"/>
        </a:p>
      </dgm:t>
    </dgm:pt>
    <dgm:pt modelId="{FDA636B9-658E-45DB-B045-05540EBBD6ED}">
      <dgm:prSet phldrT="[텍스트]" custT="1"/>
      <dgm:spPr/>
      <dgm:t>
        <a:bodyPr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atinLnBrk="1"/>
          <a:r>
            <a:rPr lang="ko-KR" altLang="en-US" sz="1400" b="1" cap="all" spc="0" smtClean="0">
              <a:ln w="0"/>
              <a:effectLst/>
            </a:rPr>
            <a:t>보증보험 가입</a:t>
          </a:r>
          <a:endParaRPr lang="ko-KR" altLang="en-US" sz="1400" b="1" cap="all" spc="0" dirty="0">
            <a:ln w="0"/>
            <a:effectLst/>
          </a:endParaRPr>
        </a:p>
      </dgm:t>
    </dgm:pt>
    <dgm:pt modelId="{48675D13-DA4D-48DD-8ECE-E10C359FBEB4}" type="parTrans" cxnId="{675B7D4B-FD70-4E78-9DFE-0C4D29D6AD78}">
      <dgm:prSet/>
      <dgm:spPr/>
      <dgm:t>
        <a:bodyPr/>
        <a:lstStyle/>
        <a:p>
          <a:pPr latinLnBrk="1"/>
          <a:endParaRPr lang="ko-KR" altLang="en-US"/>
        </a:p>
      </dgm:t>
    </dgm:pt>
    <dgm:pt modelId="{10339E6E-4697-443B-90F8-3391F39B1860}" type="sibTrans" cxnId="{675B7D4B-FD70-4E78-9DFE-0C4D29D6AD78}">
      <dgm:prSet/>
      <dgm:spPr/>
      <dgm:t>
        <a:bodyPr/>
        <a:lstStyle/>
        <a:p>
          <a:pPr latinLnBrk="1"/>
          <a:endParaRPr lang="ko-KR" altLang="en-US"/>
        </a:p>
      </dgm:t>
    </dgm:pt>
    <dgm:pt modelId="{DE2901C8-DAB4-4478-94A6-30B9FBD6FFE5}">
      <dgm:prSet phldrT="[텍스트]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pPr latinLnBrk="1"/>
          <a:r>
            <a:rPr lang="en-US" altLang="ko-KR" dirty="0" smtClean="0"/>
            <a:t> </a:t>
          </a:r>
          <a:endParaRPr lang="ko-KR" altLang="en-US" dirty="0"/>
        </a:p>
      </dgm:t>
    </dgm:pt>
    <dgm:pt modelId="{FAB2FB55-DA3C-4EE9-AC90-898C483D8E08}" type="parTrans" cxnId="{3E88CA41-1BA7-402D-ADEB-890CFD0038AC}">
      <dgm:prSet/>
      <dgm:spPr/>
      <dgm:t>
        <a:bodyPr/>
        <a:lstStyle/>
        <a:p>
          <a:pPr latinLnBrk="1"/>
          <a:endParaRPr lang="ko-KR" altLang="en-US"/>
        </a:p>
      </dgm:t>
    </dgm:pt>
    <dgm:pt modelId="{7CEE0BCA-C30B-4013-948B-D15511D8A0AF}" type="sibTrans" cxnId="{3E88CA41-1BA7-402D-ADEB-890CFD0038AC}">
      <dgm:prSet/>
      <dgm:spPr/>
      <dgm:t>
        <a:bodyPr/>
        <a:lstStyle/>
        <a:p>
          <a:pPr latinLnBrk="1"/>
          <a:endParaRPr lang="ko-KR" altLang="en-US"/>
        </a:p>
      </dgm:t>
    </dgm:pt>
    <dgm:pt modelId="{5AE5C9BA-F5D6-4330-8552-85805C63084A}">
      <dgm:prSet phldrT="[텍스트]" custT="1"/>
      <dgm:spPr/>
      <dgm:t>
        <a:bodyPr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atinLnBrk="1"/>
          <a:r>
            <a:rPr lang="ko-KR" altLang="en-US" sz="1400" b="1" cap="all" spc="0" smtClean="0">
              <a:ln w="0"/>
              <a:effectLst/>
            </a:rPr>
            <a:t>심사 및 가입승인</a:t>
          </a:r>
          <a:endParaRPr lang="ko-KR" altLang="en-US" sz="1400" b="1" cap="all" spc="0" dirty="0">
            <a:ln w="0"/>
            <a:effectLst/>
          </a:endParaRPr>
        </a:p>
      </dgm:t>
    </dgm:pt>
    <dgm:pt modelId="{BAD90234-F750-4251-9F7B-368CE90F858B}" type="parTrans" cxnId="{7E5105AE-D0B2-4ED4-9174-464092B072EF}">
      <dgm:prSet/>
      <dgm:spPr/>
      <dgm:t>
        <a:bodyPr/>
        <a:lstStyle/>
        <a:p>
          <a:pPr latinLnBrk="1"/>
          <a:endParaRPr lang="ko-KR" altLang="en-US"/>
        </a:p>
      </dgm:t>
    </dgm:pt>
    <dgm:pt modelId="{BA580E1C-8684-45ED-B04A-D502C6A8825B}" type="sibTrans" cxnId="{7E5105AE-D0B2-4ED4-9174-464092B072EF}">
      <dgm:prSet/>
      <dgm:spPr/>
      <dgm:t>
        <a:bodyPr/>
        <a:lstStyle/>
        <a:p>
          <a:pPr latinLnBrk="1"/>
          <a:endParaRPr lang="ko-KR" altLang="en-US"/>
        </a:p>
      </dgm:t>
    </dgm:pt>
    <dgm:pt modelId="{28D81C09-1E4C-44AD-A37A-C6E14A9D1A95}">
      <dgm:prSet phldrT="[텍스트]" custT="1"/>
      <dgm:spPr>
        <a:solidFill>
          <a:schemeClr val="accent2">
            <a:lumMod val="20000"/>
            <a:lumOff val="80000"/>
            <a:alpha val="90000"/>
          </a:schemeClr>
        </a:solidFill>
      </dgm:spPr>
      <dgm:t>
        <a:bodyPr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atinLnBrk="1"/>
          <a:r>
            <a:rPr lang="ko-KR" altLang="en-US" sz="1400" b="1" cap="all" spc="0" smtClean="0">
              <a:ln w="0"/>
              <a:effectLst/>
            </a:rPr>
            <a:t>프로그램 이용</a:t>
          </a:r>
          <a:endParaRPr lang="ko-KR" altLang="en-US" sz="1400" b="1" cap="all" spc="0" dirty="0">
            <a:ln w="0"/>
            <a:effectLst/>
          </a:endParaRPr>
        </a:p>
      </dgm:t>
    </dgm:pt>
    <dgm:pt modelId="{F0EAEB1B-AFB1-42EA-9E9D-459927BA61EB}" type="parTrans" cxnId="{0EF45466-AA6E-4279-85EF-5479343F7307}">
      <dgm:prSet/>
      <dgm:spPr/>
      <dgm:t>
        <a:bodyPr/>
        <a:lstStyle/>
        <a:p>
          <a:pPr latinLnBrk="1"/>
          <a:endParaRPr lang="ko-KR" altLang="en-US"/>
        </a:p>
      </dgm:t>
    </dgm:pt>
    <dgm:pt modelId="{1633C46D-908D-4181-8D6E-C8A9193D229B}" type="sibTrans" cxnId="{0EF45466-AA6E-4279-85EF-5479343F7307}">
      <dgm:prSet/>
      <dgm:spPr/>
      <dgm:t>
        <a:bodyPr/>
        <a:lstStyle/>
        <a:p>
          <a:pPr latinLnBrk="1"/>
          <a:endParaRPr lang="ko-KR" altLang="en-US"/>
        </a:p>
      </dgm:t>
    </dgm:pt>
    <dgm:pt modelId="{B3F18CD3-51B2-45DD-9528-855EA65612ED}">
      <dgm:prSet phldrT="[텍스트]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pPr latinLnBrk="1"/>
          <a:r>
            <a:rPr lang="en-US" altLang="ko-KR" dirty="0" smtClean="0"/>
            <a:t> </a:t>
          </a:r>
          <a:endParaRPr lang="ko-KR" altLang="en-US" dirty="0"/>
        </a:p>
      </dgm:t>
    </dgm:pt>
    <dgm:pt modelId="{E4E1C781-FA22-4472-8512-EC5A3FC70427}" type="sibTrans" cxnId="{5E6D0849-8DE0-45E6-8CA5-2D4CAAB8890A}">
      <dgm:prSet/>
      <dgm:spPr/>
      <dgm:t>
        <a:bodyPr/>
        <a:lstStyle/>
        <a:p>
          <a:pPr latinLnBrk="1"/>
          <a:endParaRPr lang="ko-KR" altLang="en-US"/>
        </a:p>
      </dgm:t>
    </dgm:pt>
    <dgm:pt modelId="{770BFF14-981A-4545-B506-BD6C9309241C}" type="parTrans" cxnId="{5E6D0849-8DE0-45E6-8CA5-2D4CAAB8890A}">
      <dgm:prSet/>
      <dgm:spPr/>
      <dgm:t>
        <a:bodyPr/>
        <a:lstStyle/>
        <a:p>
          <a:pPr latinLnBrk="1"/>
          <a:endParaRPr lang="ko-KR" altLang="en-US"/>
        </a:p>
      </dgm:t>
    </dgm:pt>
    <dgm:pt modelId="{27D16558-B369-4AF2-ADA1-367F0EB3AA6C}" type="pres">
      <dgm:prSet presAssocID="{11245F3A-7E52-4DCD-8FD8-D4890DC543E1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2F83E50-2AC2-4BE8-B329-922CAC01BDA4}" type="pres">
      <dgm:prSet presAssocID="{7664C646-34A9-48A6-8B84-EC7199200CC9}" presName="compNode" presStyleCnt="0"/>
      <dgm:spPr/>
    </dgm:pt>
    <dgm:pt modelId="{0F35B093-34BD-4113-BE7A-F80FBF586077}" type="pres">
      <dgm:prSet presAssocID="{7664C646-34A9-48A6-8B84-EC7199200CC9}" presName="noGeometry" presStyleCnt="0"/>
      <dgm:spPr/>
    </dgm:pt>
    <dgm:pt modelId="{BA02DE2E-A5FD-4A5E-90AA-28BB700731EC}" type="pres">
      <dgm:prSet presAssocID="{7664C646-34A9-48A6-8B84-EC7199200CC9}" presName="childTextVisible" presStyleLbl="bgAccFollowNode1" presStyleIdx="0" presStyleCnt="3" custScaleX="117396" custScaleY="59165" custLinFactNeighborX="1667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8261731-8FD0-4BF0-A634-470CAD2420AB}" type="pres">
      <dgm:prSet presAssocID="{7664C646-34A9-48A6-8B84-EC7199200CC9}" presName="childTextHidden" presStyleLbl="bgAccFollow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B6197BA8-A346-49B7-A809-446CEFF5C366}" type="pres">
      <dgm:prSet presAssocID="{7664C646-34A9-48A6-8B84-EC7199200CC9}" presName="parentText" presStyleLbl="node1" presStyleIdx="0" presStyleCnt="3" custScaleX="60651" custScaleY="59106" custLinFactNeighborX="-14584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E717174-5E80-4F9B-8526-F43E26049DA7}" type="pres">
      <dgm:prSet presAssocID="{7664C646-34A9-48A6-8B84-EC7199200CC9}" presName="aSpace" presStyleCnt="0"/>
      <dgm:spPr/>
    </dgm:pt>
    <dgm:pt modelId="{E386D188-42A5-402E-95A2-C033C80988DD}" type="pres">
      <dgm:prSet presAssocID="{DE2901C8-DAB4-4478-94A6-30B9FBD6FFE5}" presName="compNode" presStyleCnt="0"/>
      <dgm:spPr/>
    </dgm:pt>
    <dgm:pt modelId="{6993B940-0BB2-4EE8-9931-08B95AB08DBC}" type="pres">
      <dgm:prSet presAssocID="{DE2901C8-DAB4-4478-94A6-30B9FBD6FFE5}" presName="noGeometry" presStyleCnt="0"/>
      <dgm:spPr/>
    </dgm:pt>
    <dgm:pt modelId="{C3DF87DB-364E-48C1-AA4C-8C9D604595B0}" type="pres">
      <dgm:prSet presAssocID="{DE2901C8-DAB4-4478-94A6-30B9FBD6FFE5}" presName="childTextVisible" presStyleLbl="bgAccFollowNode1" presStyleIdx="1" presStyleCnt="3" custScaleX="121282" custScaleY="59165" custLinFactNeighborX="1898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C6AACF9-BF11-4CD3-8E64-F28AE8D84D79}" type="pres">
      <dgm:prSet presAssocID="{DE2901C8-DAB4-4478-94A6-30B9FBD6FFE5}" presName="childTextHidden" presStyleLbl="bgAccFollowNode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AA05610E-D6F6-41D4-AA91-69EA7DD66903}" type="pres">
      <dgm:prSet presAssocID="{DE2901C8-DAB4-4478-94A6-30B9FBD6FFE5}" presName="parentText" presStyleLbl="node1" presStyleIdx="1" presStyleCnt="3" custScaleX="60651" custScaleY="59106" custLinFactNeighborX="-1533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325263D-B65C-45B5-B00D-05A7ACA98D22}" type="pres">
      <dgm:prSet presAssocID="{DE2901C8-DAB4-4478-94A6-30B9FBD6FFE5}" presName="aSpace" presStyleCnt="0"/>
      <dgm:spPr/>
    </dgm:pt>
    <dgm:pt modelId="{28C3D948-6C57-410E-83B2-49E7F6E5F4D6}" type="pres">
      <dgm:prSet presAssocID="{B3F18CD3-51B2-45DD-9528-855EA65612ED}" presName="compNode" presStyleCnt="0"/>
      <dgm:spPr/>
    </dgm:pt>
    <dgm:pt modelId="{A3C2C52C-760F-4126-A73E-AA5475DD2DFD}" type="pres">
      <dgm:prSet presAssocID="{B3F18CD3-51B2-45DD-9528-855EA65612ED}" presName="noGeometry" presStyleCnt="0"/>
      <dgm:spPr/>
    </dgm:pt>
    <dgm:pt modelId="{1B0C5F0B-019E-4F1A-ADD8-DFBDC437F566}" type="pres">
      <dgm:prSet presAssocID="{B3F18CD3-51B2-45DD-9528-855EA65612ED}" presName="childTextVisible" presStyleLbl="bgAccFollowNode1" presStyleIdx="2" presStyleCnt="3" custScaleX="117697" custScaleY="59165" custLinFactNeighborX="99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603D90D-0D15-43CC-A697-0C2095056C51}" type="pres">
      <dgm:prSet presAssocID="{B3F18CD3-51B2-45DD-9528-855EA65612ED}" presName="childTextHidden" presStyleLbl="bgAccFollowNode1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43E5BC1F-EB19-4D49-A6C3-13C699B95714}" type="pres">
      <dgm:prSet presAssocID="{B3F18CD3-51B2-45DD-9528-855EA65612ED}" presName="parentText" presStyleLbl="node1" presStyleIdx="2" presStyleCnt="3" custScaleX="60651" custScaleY="59106" custLinFactNeighborX="-15382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2A929602-D0EB-454D-950F-ECC82395D82C}" type="presOf" srcId="{7664C646-34A9-48A6-8B84-EC7199200CC9}" destId="{B6197BA8-A346-49B7-A809-446CEFF5C366}" srcOrd="0" destOrd="0" presId="urn:microsoft.com/office/officeart/2005/8/layout/hProcess6"/>
    <dgm:cxn modelId="{7E5105AE-D0B2-4ED4-9174-464092B072EF}" srcId="{DE2901C8-DAB4-4478-94A6-30B9FBD6FFE5}" destId="{5AE5C9BA-F5D6-4330-8552-85805C63084A}" srcOrd="0" destOrd="0" parTransId="{BAD90234-F750-4251-9F7B-368CE90F858B}" sibTransId="{BA580E1C-8684-45ED-B04A-D502C6A8825B}"/>
    <dgm:cxn modelId="{5E6D0849-8DE0-45E6-8CA5-2D4CAAB8890A}" srcId="{11245F3A-7E52-4DCD-8FD8-D4890DC543E1}" destId="{B3F18CD3-51B2-45DD-9528-855EA65612ED}" srcOrd="2" destOrd="0" parTransId="{770BFF14-981A-4545-B506-BD6C9309241C}" sibTransId="{E4E1C781-FA22-4472-8512-EC5A3FC70427}"/>
    <dgm:cxn modelId="{FE54C03E-7A28-4B50-B50E-9194C1709921}" type="presOf" srcId="{5AE5C9BA-F5D6-4330-8552-85805C63084A}" destId="{7C6AACF9-BF11-4CD3-8E64-F28AE8D84D79}" srcOrd="1" destOrd="0" presId="urn:microsoft.com/office/officeart/2005/8/layout/hProcess6"/>
    <dgm:cxn modelId="{F70F7711-6994-40C2-AFA9-22C91E2DAA6B}" type="presOf" srcId="{FDA636B9-658E-45DB-B045-05540EBBD6ED}" destId="{98261731-8FD0-4BF0-A634-470CAD2420AB}" srcOrd="1" destOrd="0" presId="urn:microsoft.com/office/officeart/2005/8/layout/hProcess6"/>
    <dgm:cxn modelId="{675B7D4B-FD70-4E78-9DFE-0C4D29D6AD78}" srcId="{7664C646-34A9-48A6-8B84-EC7199200CC9}" destId="{FDA636B9-658E-45DB-B045-05540EBBD6ED}" srcOrd="0" destOrd="0" parTransId="{48675D13-DA4D-48DD-8ECE-E10C359FBEB4}" sibTransId="{10339E6E-4697-443B-90F8-3391F39B1860}"/>
    <dgm:cxn modelId="{C842FC7B-9DD1-4316-B269-BB3618836611}" type="presOf" srcId="{B3F18CD3-51B2-45DD-9528-855EA65612ED}" destId="{43E5BC1F-EB19-4D49-A6C3-13C699B95714}" srcOrd="0" destOrd="0" presId="urn:microsoft.com/office/officeart/2005/8/layout/hProcess6"/>
    <dgm:cxn modelId="{0EF45466-AA6E-4279-85EF-5479343F7307}" srcId="{B3F18CD3-51B2-45DD-9528-855EA65612ED}" destId="{28D81C09-1E4C-44AD-A37A-C6E14A9D1A95}" srcOrd="0" destOrd="0" parTransId="{F0EAEB1B-AFB1-42EA-9E9D-459927BA61EB}" sibTransId="{1633C46D-908D-4181-8D6E-C8A9193D229B}"/>
    <dgm:cxn modelId="{CFB20D3C-04BB-4A11-A96F-B4419953770C}" type="presOf" srcId="{28D81C09-1E4C-44AD-A37A-C6E14A9D1A95}" destId="{1B0C5F0B-019E-4F1A-ADD8-DFBDC437F566}" srcOrd="0" destOrd="0" presId="urn:microsoft.com/office/officeart/2005/8/layout/hProcess6"/>
    <dgm:cxn modelId="{14FCEAD2-5862-41D1-BC91-967D4A6ABFC7}" srcId="{11245F3A-7E52-4DCD-8FD8-D4890DC543E1}" destId="{7664C646-34A9-48A6-8B84-EC7199200CC9}" srcOrd="0" destOrd="0" parTransId="{FB7AF462-BBEC-4690-8518-68742DFBC717}" sibTransId="{776C8475-FB88-4991-9051-9B9761382AAA}"/>
    <dgm:cxn modelId="{3E88CA41-1BA7-402D-ADEB-890CFD0038AC}" srcId="{11245F3A-7E52-4DCD-8FD8-D4890DC543E1}" destId="{DE2901C8-DAB4-4478-94A6-30B9FBD6FFE5}" srcOrd="1" destOrd="0" parTransId="{FAB2FB55-DA3C-4EE9-AC90-898C483D8E08}" sibTransId="{7CEE0BCA-C30B-4013-948B-D15511D8A0AF}"/>
    <dgm:cxn modelId="{1CF55F56-71C9-4FD9-880F-6CFECD5A5BEB}" type="presOf" srcId="{5AE5C9BA-F5D6-4330-8552-85805C63084A}" destId="{C3DF87DB-364E-48C1-AA4C-8C9D604595B0}" srcOrd="0" destOrd="0" presId="urn:microsoft.com/office/officeart/2005/8/layout/hProcess6"/>
    <dgm:cxn modelId="{3612DF13-2789-4331-9315-DE43C75926EB}" type="presOf" srcId="{28D81C09-1E4C-44AD-A37A-C6E14A9D1A95}" destId="{B603D90D-0D15-43CC-A697-0C2095056C51}" srcOrd="1" destOrd="0" presId="urn:microsoft.com/office/officeart/2005/8/layout/hProcess6"/>
    <dgm:cxn modelId="{8C50D6F2-4956-41E6-8C5E-8041C6DE9A85}" type="presOf" srcId="{11245F3A-7E52-4DCD-8FD8-D4890DC543E1}" destId="{27D16558-B369-4AF2-ADA1-367F0EB3AA6C}" srcOrd="0" destOrd="0" presId="urn:microsoft.com/office/officeart/2005/8/layout/hProcess6"/>
    <dgm:cxn modelId="{C440842F-BCFB-410A-A1CC-855840B832FA}" type="presOf" srcId="{FDA636B9-658E-45DB-B045-05540EBBD6ED}" destId="{BA02DE2E-A5FD-4A5E-90AA-28BB700731EC}" srcOrd="0" destOrd="0" presId="urn:microsoft.com/office/officeart/2005/8/layout/hProcess6"/>
    <dgm:cxn modelId="{E7981BE0-30E2-4FBE-A5AA-07B0BB832721}" type="presOf" srcId="{DE2901C8-DAB4-4478-94A6-30B9FBD6FFE5}" destId="{AA05610E-D6F6-41D4-AA91-69EA7DD66903}" srcOrd="0" destOrd="0" presId="urn:microsoft.com/office/officeart/2005/8/layout/hProcess6"/>
    <dgm:cxn modelId="{1100901A-610C-4F3E-84CA-D8AA7983D909}" type="presParOf" srcId="{27D16558-B369-4AF2-ADA1-367F0EB3AA6C}" destId="{E2F83E50-2AC2-4BE8-B329-922CAC01BDA4}" srcOrd="0" destOrd="0" presId="urn:microsoft.com/office/officeart/2005/8/layout/hProcess6"/>
    <dgm:cxn modelId="{F0317102-A585-4A9B-8327-01298E21CDA5}" type="presParOf" srcId="{E2F83E50-2AC2-4BE8-B329-922CAC01BDA4}" destId="{0F35B093-34BD-4113-BE7A-F80FBF586077}" srcOrd="0" destOrd="0" presId="urn:microsoft.com/office/officeart/2005/8/layout/hProcess6"/>
    <dgm:cxn modelId="{A9A297A3-674D-48E4-B0F9-7BFEE695454D}" type="presParOf" srcId="{E2F83E50-2AC2-4BE8-B329-922CAC01BDA4}" destId="{BA02DE2E-A5FD-4A5E-90AA-28BB700731EC}" srcOrd="1" destOrd="0" presId="urn:microsoft.com/office/officeart/2005/8/layout/hProcess6"/>
    <dgm:cxn modelId="{0D434998-332F-4C7D-A589-15174F198927}" type="presParOf" srcId="{E2F83E50-2AC2-4BE8-B329-922CAC01BDA4}" destId="{98261731-8FD0-4BF0-A634-470CAD2420AB}" srcOrd="2" destOrd="0" presId="urn:microsoft.com/office/officeart/2005/8/layout/hProcess6"/>
    <dgm:cxn modelId="{A98E6B6C-CD4A-4FBB-8967-BABA3245D07C}" type="presParOf" srcId="{E2F83E50-2AC2-4BE8-B329-922CAC01BDA4}" destId="{B6197BA8-A346-49B7-A809-446CEFF5C366}" srcOrd="3" destOrd="0" presId="urn:microsoft.com/office/officeart/2005/8/layout/hProcess6"/>
    <dgm:cxn modelId="{1ADD4DC3-6842-48FC-9200-2B37E1EFC178}" type="presParOf" srcId="{27D16558-B369-4AF2-ADA1-367F0EB3AA6C}" destId="{4E717174-5E80-4F9B-8526-F43E26049DA7}" srcOrd="1" destOrd="0" presId="urn:microsoft.com/office/officeart/2005/8/layout/hProcess6"/>
    <dgm:cxn modelId="{8E72887F-BAD4-46FE-9564-100F0FA2F494}" type="presParOf" srcId="{27D16558-B369-4AF2-ADA1-367F0EB3AA6C}" destId="{E386D188-42A5-402E-95A2-C033C80988DD}" srcOrd="2" destOrd="0" presId="urn:microsoft.com/office/officeart/2005/8/layout/hProcess6"/>
    <dgm:cxn modelId="{C0D52400-8246-4F26-9750-7E52E134C680}" type="presParOf" srcId="{E386D188-42A5-402E-95A2-C033C80988DD}" destId="{6993B940-0BB2-4EE8-9931-08B95AB08DBC}" srcOrd="0" destOrd="0" presId="urn:microsoft.com/office/officeart/2005/8/layout/hProcess6"/>
    <dgm:cxn modelId="{1D7738F0-5135-40C7-AEA0-629BE93DCFEB}" type="presParOf" srcId="{E386D188-42A5-402E-95A2-C033C80988DD}" destId="{C3DF87DB-364E-48C1-AA4C-8C9D604595B0}" srcOrd="1" destOrd="0" presId="urn:microsoft.com/office/officeart/2005/8/layout/hProcess6"/>
    <dgm:cxn modelId="{BCEC7EB8-8AFD-4DF2-80C2-FD12042D03CA}" type="presParOf" srcId="{E386D188-42A5-402E-95A2-C033C80988DD}" destId="{7C6AACF9-BF11-4CD3-8E64-F28AE8D84D79}" srcOrd="2" destOrd="0" presId="urn:microsoft.com/office/officeart/2005/8/layout/hProcess6"/>
    <dgm:cxn modelId="{C2BBBD26-D03F-4CA3-B77E-F26AFB9001FF}" type="presParOf" srcId="{E386D188-42A5-402E-95A2-C033C80988DD}" destId="{AA05610E-D6F6-41D4-AA91-69EA7DD66903}" srcOrd="3" destOrd="0" presId="urn:microsoft.com/office/officeart/2005/8/layout/hProcess6"/>
    <dgm:cxn modelId="{D8FC9795-5184-42C5-A412-73E08325789F}" type="presParOf" srcId="{27D16558-B369-4AF2-ADA1-367F0EB3AA6C}" destId="{1325263D-B65C-45B5-B00D-05A7ACA98D22}" srcOrd="3" destOrd="0" presId="urn:microsoft.com/office/officeart/2005/8/layout/hProcess6"/>
    <dgm:cxn modelId="{E219D170-B964-4D81-9BB4-C77B77C50D4D}" type="presParOf" srcId="{27D16558-B369-4AF2-ADA1-367F0EB3AA6C}" destId="{28C3D948-6C57-410E-83B2-49E7F6E5F4D6}" srcOrd="4" destOrd="0" presId="urn:microsoft.com/office/officeart/2005/8/layout/hProcess6"/>
    <dgm:cxn modelId="{91B81143-E355-4080-9186-7FF5FC06D371}" type="presParOf" srcId="{28C3D948-6C57-410E-83B2-49E7F6E5F4D6}" destId="{A3C2C52C-760F-4126-A73E-AA5475DD2DFD}" srcOrd="0" destOrd="0" presId="urn:microsoft.com/office/officeart/2005/8/layout/hProcess6"/>
    <dgm:cxn modelId="{A10387DD-DB16-4BA2-A21D-0F770D731001}" type="presParOf" srcId="{28C3D948-6C57-410E-83B2-49E7F6E5F4D6}" destId="{1B0C5F0B-019E-4F1A-ADD8-DFBDC437F566}" srcOrd="1" destOrd="0" presId="urn:microsoft.com/office/officeart/2005/8/layout/hProcess6"/>
    <dgm:cxn modelId="{21CBB80A-8064-4CBC-B6C1-EAFC6906E02E}" type="presParOf" srcId="{28C3D948-6C57-410E-83B2-49E7F6E5F4D6}" destId="{B603D90D-0D15-43CC-A697-0C2095056C51}" srcOrd="2" destOrd="0" presId="urn:microsoft.com/office/officeart/2005/8/layout/hProcess6"/>
    <dgm:cxn modelId="{6D1CF114-937C-405B-854B-F066D62A265C}" type="presParOf" srcId="{28C3D948-6C57-410E-83B2-49E7F6E5F4D6}" destId="{43E5BC1F-EB19-4D49-A6C3-13C699B95714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xmlns="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10A5FEA-1B39-441F-9008-58C92853F629}">
      <dsp:nvSpPr>
        <dsp:cNvPr id="0" name=""/>
        <dsp:cNvSpPr/>
      </dsp:nvSpPr>
      <dsp:spPr>
        <a:xfrm>
          <a:off x="2164430" y="431581"/>
          <a:ext cx="1534614" cy="1532155"/>
        </a:xfrm>
        <a:prstGeom prst="ellipse">
          <a:avLst/>
        </a:prstGeom>
        <a:solidFill>
          <a:schemeClr val="accent1">
            <a:lumMod val="40000"/>
            <a:lumOff val="60000"/>
          </a:schemeClr>
        </a:solidFill>
        <a:ln>
          <a:noFill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115" tIns="31115" rIns="31115" bIns="31115" numCol="1" spcCol="1270" anchor="ctr" anchorCtr="0">
          <a:noAutofit/>
        </a:bodyPr>
        <a:lstStyle/>
        <a:p>
          <a:pPr lvl="0" algn="ctr" defTabSz="21780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4900" kern="1200" dirty="0" smtClean="0"/>
            <a:t> </a:t>
          </a:r>
          <a:endParaRPr lang="ko-KR" altLang="en-US" sz="4900" kern="1200" dirty="0"/>
        </a:p>
      </dsp:txBody>
      <dsp:txXfrm>
        <a:off x="2164430" y="431581"/>
        <a:ext cx="1534614" cy="1532155"/>
      </dsp:txXfrm>
    </dsp:sp>
    <dsp:sp modelId="{EF1253A8-0E06-40ED-9DF1-7E580DCC0945}">
      <dsp:nvSpPr>
        <dsp:cNvPr id="0" name=""/>
        <dsp:cNvSpPr/>
      </dsp:nvSpPr>
      <dsp:spPr>
        <a:xfrm rot="10096576">
          <a:off x="1738469" y="1381086"/>
          <a:ext cx="446677" cy="35710"/>
        </a:xfrm>
        <a:custGeom>
          <a:avLst/>
          <a:gdLst/>
          <a:ahLst/>
          <a:cxnLst/>
          <a:rect l="0" t="0" r="0" b="0"/>
          <a:pathLst>
            <a:path>
              <a:moveTo>
                <a:pt x="0" y="17855"/>
              </a:moveTo>
              <a:lnTo>
                <a:pt x="446677" y="17855"/>
              </a:lnTo>
            </a:path>
          </a:pathLst>
        </a:custGeom>
        <a:noFill/>
        <a:ln w="9525" cap="flat" cmpd="sng" algn="ctr">
          <a:solidFill>
            <a:srgbClr val="0070C0"/>
          </a:solidFill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10096576">
        <a:off x="1950640" y="1387774"/>
        <a:ext cx="22333" cy="22333"/>
      </dsp:txXfrm>
    </dsp:sp>
    <dsp:sp modelId="{17B7E1E4-E459-4A1E-A16B-3B9067EB8AC9}">
      <dsp:nvSpPr>
        <dsp:cNvPr id="0" name=""/>
        <dsp:cNvSpPr/>
      </dsp:nvSpPr>
      <dsp:spPr>
        <a:xfrm>
          <a:off x="220214" y="863638"/>
          <a:ext cx="1540417" cy="1473771"/>
        </a:xfrm>
        <a:prstGeom prst="roundRect">
          <a:avLst/>
        </a:prstGeom>
        <a:solidFill>
          <a:srgbClr val="0070C0"/>
        </a:solidFill>
        <a:ln>
          <a:noFill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050" b="1" kern="1200" dirty="0" smtClean="0">
            <a:latin typeface="+mj-lt"/>
          </a:endParaRP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050" b="1" kern="1200" dirty="0" smtClean="0">
            <a:latin typeface="+mj-lt"/>
          </a:endParaRP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050" b="1" kern="1200" dirty="0" smtClean="0">
            <a:latin typeface="+mj-lt"/>
          </a:endParaRP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050" b="1" kern="1200" dirty="0" smtClean="0">
            <a:latin typeface="+mj-lt"/>
          </a:endParaRP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5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오케이뱅크</a:t>
          </a:r>
          <a:endParaRPr lang="ko-KR" altLang="en-US" sz="105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sp:txBody>
      <dsp:txXfrm>
        <a:off x="220214" y="863638"/>
        <a:ext cx="1540417" cy="1473771"/>
      </dsp:txXfrm>
    </dsp:sp>
    <dsp:sp modelId="{ED4401D6-0918-4A8A-8953-1A9763B7FB0F}">
      <dsp:nvSpPr>
        <dsp:cNvPr id="0" name=""/>
        <dsp:cNvSpPr/>
      </dsp:nvSpPr>
      <dsp:spPr>
        <a:xfrm rot="898517">
          <a:off x="3665242" y="1436361"/>
          <a:ext cx="451266" cy="35710"/>
        </a:xfrm>
        <a:custGeom>
          <a:avLst/>
          <a:gdLst/>
          <a:ahLst/>
          <a:cxnLst/>
          <a:rect l="0" t="0" r="0" b="0"/>
          <a:pathLst>
            <a:path>
              <a:moveTo>
                <a:pt x="0" y="17855"/>
              </a:moveTo>
              <a:lnTo>
                <a:pt x="451266" y="17855"/>
              </a:lnTo>
            </a:path>
          </a:pathLst>
        </a:custGeom>
        <a:noFill/>
        <a:ln w="9525" cap="flat" cmpd="sng" algn="ctr">
          <a:solidFill>
            <a:schemeClr val="bg1">
              <a:lumMod val="50000"/>
            </a:schemeClr>
          </a:solidFill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898517">
        <a:off x="3879594" y="1442934"/>
        <a:ext cx="22563" cy="22563"/>
      </dsp:txXfrm>
    </dsp:sp>
    <dsp:sp modelId="{3B202EF9-B7E7-4FCF-AB47-7186CA4EB35E}">
      <dsp:nvSpPr>
        <dsp:cNvPr id="0" name=""/>
        <dsp:cNvSpPr/>
      </dsp:nvSpPr>
      <dsp:spPr>
        <a:xfrm>
          <a:off x="4080401" y="974046"/>
          <a:ext cx="1540417" cy="1473771"/>
        </a:xfrm>
        <a:prstGeom prst="roundRect">
          <a:avLst/>
        </a:prstGeom>
        <a:solidFill>
          <a:schemeClr val="bg1">
            <a:lumMod val="50000"/>
          </a:schemeClr>
        </a:solidFill>
        <a:ln>
          <a:noFill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050" b="1" kern="1200" dirty="0" smtClean="0">
            <a:latin typeface="+mj-lt"/>
          </a:endParaRP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050" b="1" kern="1200" dirty="0" smtClean="0">
            <a:latin typeface="+mj-lt"/>
          </a:endParaRP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050" b="1" kern="1200" dirty="0" smtClean="0">
            <a:latin typeface="+mj-lt"/>
          </a:endParaRP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050" b="1" kern="1200" dirty="0" smtClean="0">
            <a:latin typeface="+mj-lt"/>
          </a:endParaRP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5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상조 프로그램</a:t>
          </a:r>
          <a:endParaRPr lang="ko-KR" altLang="en-US" sz="105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sp:txBody>
      <dsp:txXfrm>
        <a:off x="4080401" y="974046"/>
        <a:ext cx="1540417" cy="1473771"/>
      </dsp:txXfrm>
    </dsp:sp>
    <dsp:sp modelId="{BBDAA173-CF3C-45F4-BB38-C976DA42E838}">
      <dsp:nvSpPr>
        <dsp:cNvPr id="0" name=""/>
        <dsp:cNvSpPr/>
      </dsp:nvSpPr>
      <dsp:spPr>
        <a:xfrm rot="3882682">
          <a:off x="3016212" y="2256030"/>
          <a:ext cx="847987" cy="35710"/>
        </a:xfrm>
        <a:custGeom>
          <a:avLst/>
          <a:gdLst/>
          <a:ahLst/>
          <a:cxnLst/>
          <a:rect l="0" t="0" r="0" b="0"/>
          <a:pathLst>
            <a:path>
              <a:moveTo>
                <a:pt x="0" y="17855"/>
              </a:moveTo>
              <a:lnTo>
                <a:pt x="847987" y="17855"/>
              </a:lnTo>
            </a:path>
          </a:pathLst>
        </a:custGeom>
        <a:noFill/>
        <a:ln w="9525" cap="flat" cmpd="sng" algn="ctr">
          <a:solidFill>
            <a:schemeClr val="accent3">
              <a:lumMod val="75000"/>
            </a:schemeClr>
          </a:solidFill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3882682">
        <a:off x="3419006" y="2252685"/>
        <a:ext cx="42399" cy="42399"/>
      </dsp:txXfrm>
    </dsp:sp>
    <dsp:sp modelId="{672FACAF-C3EE-4D53-9B41-95128513149F}">
      <dsp:nvSpPr>
        <dsp:cNvPr id="0" name=""/>
        <dsp:cNvSpPr/>
      </dsp:nvSpPr>
      <dsp:spPr>
        <a:xfrm>
          <a:off x="3168360" y="2591835"/>
          <a:ext cx="1540417" cy="1473771"/>
        </a:xfrm>
        <a:prstGeom prst="roundRect">
          <a:avLst/>
        </a:prstGeom>
        <a:solidFill>
          <a:schemeClr val="accent3">
            <a:lumMod val="75000"/>
          </a:schemeClr>
        </a:solidFill>
        <a:ln>
          <a:noFill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050" b="1" kern="1200" dirty="0" smtClean="0">
            <a:latin typeface="+mj-lt"/>
          </a:endParaRP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050" b="1" kern="1200" dirty="0" smtClean="0">
            <a:latin typeface="+mj-lt"/>
          </a:endParaRP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050" b="1" kern="1200" dirty="0" smtClean="0">
            <a:latin typeface="+mj-lt"/>
          </a:endParaRP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050" b="1" kern="1200" dirty="0" smtClean="0">
            <a:latin typeface="+mj-lt"/>
          </a:endParaRP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5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학원톡</a:t>
          </a:r>
          <a:endParaRPr lang="ko-KR" altLang="en-US" sz="105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sp:txBody>
      <dsp:txXfrm>
        <a:off x="3168360" y="2591835"/>
        <a:ext cx="1540417" cy="1473771"/>
      </dsp:txXfrm>
    </dsp:sp>
    <dsp:sp modelId="{ED9D8913-6D34-4882-8CDD-5F293A10D3A1}">
      <dsp:nvSpPr>
        <dsp:cNvPr id="0" name=""/>
        <dsp:cNvSpPr/>
      </dsp:nvSpPr>
      <dsp:spPr>
        <a:xfrm rot="7014330">
          <a:off x="1945807" y="2255579"/>
          <a:ext cx="880058" cy="35710"/>
        </a:xfrm>
        <a:custGeom>
          <a:avLst/>
          <a:gdLst/>
          <a:ahLst/>
          <a:cxnLst/>
          <a:rect l="0" t="0" r="0" b="0"/>
          <a:pathLst>
            <a:path>
              <a:moveTo>
                <a:pt x="0" y="17855"/>
              </a:moveTo>
              <a:lnTo>
                <a:pt x="880058" y="17855"/>
              </a:lnTo>
            </a:path>
          </a:pathLst>
        </a:custGeom>
        <a:noFill/>
        <a:ln w="9525" cap="flat" cmpd="sng" algn="ctr">
          <a:solidFill>
            <a:schemeClr val="accent6">
              <a:lumMod val="75000"/>
            </a:schemeClr>
          </a:solidFill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7014330">
        <a:off x="2363834" y="2251432"/>
        <a:ext cx="44002" cy="44002"/>
      </dsp:txXfrm>
    </dsp:sp>
    <dsp:sp modelId="{7956D8FC-D22C-4B3F-8BED-F621E66C30DB}">
      <dsp:nvSpPr>
        <dsp:cNvPr id="0" name=""/>
        <dsp:cNvSpPr/>
      </dsp:nvSpPr>
      <dsp:spPr>
        <a:xfrm>
          <a:off x="1080121" y="2591837"/>
          <a:ext cx="1540417" cy="1473771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050" b="1" kern="1200" dirty="0" smtClean="0">
            <a:latin typeface="+mj-lt"/>
          </a:endParaRP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050" b="1" kern="1200" dirty="0" smtClean="0">
            <a:latin typeface="+mj-lt"/>
          </a:endParaRP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050" b="1" kern="1200" dirty="0" smtClean="0">
            <a:latin typeface="+mj-lt"/>
          </a:endParaRP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050" b="1" kern="1200" dirty="0" smtClean="0">
            <a:latin typeface="+mj-lt"/>
          </a:endParaRP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5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헤어인포</a:t>
          </a:r>
          <a:endParaRPr lang="ko-KR" altLang="en-US" sz="105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sp:txBody>
      <dsp:txXfrm>
        <a:off x="1080121" y="2591837"/>
        <a:ext cx="1540417" cy="1473771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24F307D-68CF-4449-BBC5-1B03D0461080}">
      <dsp:nvSpPr>
        <dsp:cNvPr id="0" name=""/>
        <dsp:cNvSpPr/>
      </dsp:nvSpPr>
      <dsp:spPr>
        <a:xfrm>
          <a:off x="3264317" y="1765042"/>
          <a:ext cx="1931797" cy="192420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 lvl="0" algn="ctr" defTabSz="7112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ko-KR" altLang="en-US" sz="1600" b="1" kern="1200" cap="none" spc="0" dirty="0" err="1" smtClean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j-lt"/>
            </a:rPr>
            <a:t>렌탈</a:t>
          </a:r>
          <a:r>
            <a:rPr lang="en-US" altLang="ko-KR" sz="1600" b="1" kern="1200" cap="none" spc="0" dirty="0" smtClean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j-lt"/>
            </a:rPr>
            <a:t>CMS</a:t>
          </a:r>
          <a:endParaRPr lang="en-US" altLang="ko-KR" sz="1600" b="1" kern="1200" cap="none" spc="0" dirty="0" smtClean="0">
            <a:ln w="11430"/>
            <a:effectLst>
              <a:outerShdw blurRad="50800" dist="39000" dir="5460000" algn="tl">
                <a:srgbClr val="000000">
                  <a:alpha val="38000"/>
                </a:srgbClr>
              </a:outerShdw>
            </a:effectLst>
            <a:latin typeface="+mj-lt"/>
            <a:ea typeface="Adobe Fan Heiti Std B" pitchFamily="34" charset="-128"/>
          </a:endParaRPr>
        </a:p>
        <a:p>
          <a:pPr lvl="0" algn="ctr" defTabSz="711200" latinLnBrk="1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cap="none" spc="0" dirty="0" err="1" smtClean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j-lt"/>
            </a:rPr>
            <a:t>렌탈인포</a:t>
          </a:r>
          <a:endParaRPr lang="ko-KR" altLang="en-US" sz="1600" b="1" kern="1200" cap="none" spc="0" dirty="0">
            <a:ln w="11430"/>
            <a:effectLst>
              <a:outerShdw blurRad="50800" dist="39000" dir="5460000" algn="tl">
                <a:srgbClr val="000000">
                  <a:alpha val="38000"/>
                </a:srgbClr>
              </a:outerShdw>
            </a:effectLst>
            <a:latin typeface="+mj-lt"/>
          </a:endParaRPr>
        </a:p>
      </dsp:txBody>
      <dsp:txXfrm>
        <a:off x="3264317" y="1765042"/>
        <a:ext cx="1931797" cy="1924204"/>
      </dsp:txXfrm>
    </dsp:sp>
    <dsp:sp modelId="{151CC849-2D91-42E6-A65E-2B1A974D9EE4}">
      <dsp:nvSpPr>
        <dsp:cNvPr id="0" name=""/>
        <dsp:cNvSpPr/>
      </dsp:nvSpPr>
      <dsp:spPr>
        <a:xfrm rot="16200000">
          <a:off x="4051225" y="1571550"/>
          <a:ext cx="357980" cy="29003"/>
        </a:xfrm>
        <a:custGeom>
          <a:avLst/>
          <a:gdLst/>
          <a:ahLst/>
          <a:cxnLst/>
          <a:rect l="0" t="0" r="0" b="0"/>
          <a:pathLst>
            <a:path>
              <a:moveTo>
                <a:pt x="0" y="14501"/>
              </a:moveTo>
              <a:lnTo>
                <a:pt x="357980" y="14501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16200000">
        <a:off x="4221266" y="1577102"/>
        <a:ext cx="17899" cy="17899"/>
      </dsp:txXfrm>
    </dsp:sp>
    <dsp:sp modelId="{27C87B4E-FF9A-4CEB-B5A3-DBF7BFAA6BDB}">
      <dsp:nvSpPr>
        <dsp:cNvPr id="0" name=""/>
        <dsp:cNvSpPr/>
      </dsp:nvSpPr>
      <dsp:spPr>
        <a:xfrm>
          <a:off x="3313550" y="736627"/>
          <a:ext cx="1833330" cy="670434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ko-KR" altLang="en-US" sz="1200" b="1" kern="12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고객관리</a:t>
          </a:r>
          <a:endParaRPr lang="en-US" altLang="ko-KR" sz="1200" b="1" kern="1200" dirty="0" smtClean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vl="0" algn="ctr" defTabSz="533400" latinLnBrk="1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00" kern="1200" dirty="0" smtClean="0"/>
            <a:t>고객기본정보</a:t>
          </a:r>
          <a:endParaRPr lang="ko-KR" altLang="en-US" sz="1000" kern="1200" dirty="0"/>
        </a:p>
      </dsp:txBody>
      <dsp:txXfrm>
        <a:off x="3313550" y="736627"/>
        <a:ext cx="1833330" cy="670434"/>
      </dsp:txXfrm>
    </dsp:sp>
    <dsp:sp modelId="{727AC600-8D5A-4BDD-853B-741DE020B0B3}">
      <dsp:nvSpPr>
        <dsp:cNvPr id="0" name=""/>
        <dsp:cNvSpPr/>
      </dsp:nvSpPr>
      <dsp:spPr>
        <a:xfrm rot="20057621">
          <a:off x="5069343" y="2160189"/>
          <a:ext cx="616925" cy="29003"/>
        </a:xfrm>
        <a:custGeom>
          <a:avLst/>
          <a:gdLst/>
          <a:ahLst/>
          <a:cxnLst/>
          <a:rect l="0" t="0" r="0" b="0"/>
          <a:pathLst>
            <a:path>
              <a:moveTo>
                <a:pt x="0" y="14501"/>
              </a:moveTo>
              <a:lnTo>
                <a:pt x="616925" y="14501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20057621">
        <a:off x="5362383" y="2159268"/>
        <a:ext cx="30846" cy="30846"/>
      </dsp:txXfrm>
    </dsp:sp>
    <dsp:sp modelId="{44F03BDF-D4F3-4721-B6A7-AC7B7251E35F}">
      <dsp:nvSpPr>
        <dsp:cNvPr id="0" name=""/>
        <dsp:cNvSpPr/>
      </dsp:nvSpPr>
      <dsp:spPr>
        <a:xfrm>
          <a:off x="5293566" y="1438741"/>
          <a:ext cx="1833330" cy="670434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altLang="ko-KR" sz="1200" b="1" kern="12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CMS</a:t>
          </a:r>
          <a:r>
            <a:rPr lang="ko-KR" altLang="en-US" sz="1200" b="1" kern="12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자동이체</a:t>
          </a:r>
          <a:endParaRPr lang="en-US" altLang="ko-KR" sz="1200" b="1" kern="1200" dirty="0" smtClean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ko-KR" altLang="en-US" sz="1000" kern="1200" dirty="0" smtClean="0"/>
            <a:t>이용요금수납</a:t>
          </a:r>
          <a:endParaRPr lang="ko-KR" altLang="en-US" sz="1000" kern="1200" dirty="0"/>
        </a:p>
      </dsp:txBody>
      <dsp:txXfrm>
        <a:off x="5293566" y="1438741"/>
        <a:ext cx="1833330" cy="670434"/>
      </dsp:txXfrm>
    </dsp:sp>
    <dsp:sp modelId="{9CF3C1E2-6E1A-4153-8EA5-DF7F8335587C}">
      <dsp:nvSpPr>
        <dsp:cNvPr id="0" name=""/>
        <dsp:cNvSpPr/>
      </dsp:nvSpPr>
      <dsp:spPr>
        <a:xfrm rot="21570794">
          <a:off x="5196071" y="2702530"/>
          <a:ext cx="448805" cy="29003"/>
        </a:xfrm>
        <a:custGeom>
          <a:avLst/>
          <a:gdLst/>
          <a:ahLst/>
          <a:cxnLst/>
          <a:rect l="0" t="0" r="0" b="0"/>
          <a:pathLst>
            <a:path>
              <a:moveTo>
                <a:pt x="0" y="14501"/>
              </a:moveTo>
              <a:lnTo>
                <a:pt x="448805" y="14501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21570794">
        <a:off x="5409254" y="2705812"/>
        <a:ext cx="22440" cy="22440"/>
      </dsp:txXfrm>
    </dsp:sp>
    <dsp:sp modelId="{3EBA941E-B81A-4693-9FF7-ACD9EAFE692D}">
      <dsp:nvSpPr>
        <dsp:cNvPr id="0" name=""/>
        <dsp:cNvSpPr/>
      </dsp:nvSpPr>
      <dsp:spPr>
        <a:xfrm>
          <a:off x="5644622" y="2372123"/>
          <a:ext cx="1833330" cy="670434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ko-KR" altLang="en-US" sz="1200" b="1" kern="12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재고자산</a:t>
          </a:r>
          <a:endParaRPr lang="en-US" altLang="ko-KR" sz="1200" b="1" kern="1200" dirty="0" smtClean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00" kern="1200" dirty="0" smtClean="0"/>
            <a:t>실시간 재고</a:t>
          </a:r>
          <a:r>
            <a:rPr lang="en-US" altLang="ko-KR" sz="1000" kern="1200" dirty="0" smtClean="0"/>
            <a:t>/</a:t>
          </a:r>
          <a:r>
            <a:rPr lang="ko-KR" altLang="en-US" sz="1000" kern="1200" dirty="0" smtClean="0"/>
            <a:t>감가상각</a:t>
          </a:r>
          <a:endParaRPr lang="ko-KR" altLang="en-US" sz="1000" kern="1200" dirty="0"/>
        </a:p>
      </dsp:txBody>
      <dsp:txXfrm>
        <a:off x="5644622" y="2372123"/>
        <a:ext cx="1833330" cy="670434"/>
      </dsp:txXfrm>
    </dsp:sp>
    <dsp:sp modelId="{916526CB-A64F-4D16-A1D9-2AD74AE2C867}">
      <dsp:nvSpPr>
        <dsp:cNvPr id="0" name=""/>
        <dsp:cNvSpPr/>
      </dsp:nvSpPr>
      <dsp:spPr>
        <a:xfrm rot="1511151">
          <a:off x="5079707" y="3230631"/>
          <a:ext cx="503992" cy="29003"/>
        </a:xfrm>
        <a:custGeom>
          <a:avLst/>
          <a:gdLst/>
          <a:ahLst/>
          <a:cxnLst/>
          <a:rect l="0" t="0" r="0" b="0"/>
          <a:pathLst>
            <a:path>
              <a:moveTo>
                <a:pt x="0" y="14501"/>
              </a:moveTo>
              <a:lnTo>
                <a:pt x="503992" y="14501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1511151">
        <a:off x="5319103" y="3232533"/>
        <a:ext cx="25199" cy="25199"/>
      </dsp:txXfrm>
    </dsp:sp>
    <dsp:sp modelId="{61B82DE2-7431-492C-AD96-46222C0B3B13}">
      <dsp:nvSpPr>
        <dsp:cNvPr id="0" name=""/>
        <dsp:cNvSpPr/>
      </dsp:nvSpPr>
      <dsp:spPr>
        <a:xfrm>
          <a:off x="5205790" y="3281777"/>
          <a:ext cx="1833330" cy="670434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ko-KR" altLang="en-US" sz="1200" b="1" kern="1200" dirty="0" err="1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매입처별</a:t>
          </a:r>
          <a:r>
            <a:rPr lang="ko-KR" altLang="en-US" sz="1200" b="1" kern="12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 원장</a:t>
          </a:r>
          <a:endParaRPr lang="en-US" altLang="ko-KR" sz="1200" b="1" kern="1200" dirty="0" smtClean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00" kern="1200" dirty="0" smtClean="0"/>
            <a:t>상품 </a:t>
          </a:r>
          <a:r>
            <a:rPr lang="ko-KR" altLang="en-US" sz="1000" kern="1200" dirty="0" err="1" smtClean="0"/>
            <a:t>매입처별</a:t>
          </a:r>
          <a:r>
            <a:rPr lang="ko-KR" altLang="en-US" sz="1000" kern="1200" dirty="0" smtClean="0"/>
            <a:t> 관리</a:t>
          </a:r>
          <a:endParaRPr lang="ko-KR" altLang="en-US" sz="1000" kern="1200" dirty="0"/>
        </a:p>
      </dsp:txBody>
      <dsp:txXfrm>
        <a:off x="5205790" y="3281777"/>
        <a:ext cx="1833330" cy="670434"/>
      </dsp:txXfrm>
    </dsp:sp>
    <dsp:sp modelId="{171F7244-9EDB-4832-A649-2F7C99D724FA}">
      <dsp:nvSpPr>
        <dsp:cNvPr id="0" name=""/>
        <dsp:cNvSpPr/>
      </dsp:nvSpPr>
      <dsp:spPr>
        <a:xfrm rot="9281350">
          <a:off x="2885566" y="3231302"/>
          <a:ext cx="495908" cy="29003"/>
        </a:xfrm>
        <a:custGeom>
          <a:avLst/>
          <a:gdLst/>
          <a:ahLst/>
          <a:cxnLst/>
          <a:rect l="0" t="0" r="0" b="0"/>
          <a:pathLst>
            <a:path>
              <a:moveTo>
                <a:pt x="0" y="14501"/>
              </a:moveTo>
              <a:lnTo>
                <a:pt x="495908" y="14501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9281350">
        <a:off x="3121123" y="3233406"/>
        <a:ext cx="24795" cy="24795"/>
      </dsp:txXfrm>
    </dsp:sp>
    <dsp:sp modelId="{6A4B61B3-18FC-413F-849B-0B76E726D312}">
      <dsp:nvSpPr>
        <dsp:cNvPr id="0" name=""/>
        <dsp:cNvSpPr/>
      </dsp:nvSpPr>
      <dsp:spPr>
        <a:xfrm>
          <a:off x="1431975" y="3281779"/>
          <a:ext cx="1833330" cy="670434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ko-KR" altLang="en-US" sz="1200" b="1" kern="12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일정관리</a:t>
          </a:r>
          <a:endParaRPr lang="en-US" altLang="ko-KR" sz="1200" b="1" kern="1200" dirty="0" smtClean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00" kern="1200" dirty="0" smtClean="0"/>
            <a:t>일</a:t>
          </a:r>
          <a:r>
            <a:rPr lang="en-US" altLang="ko-KR" sz="1000" kern="1200" dirty="0" smtClean="0"/>
            <a:t>/</a:t>
          </a:r>
          <a:r>
            <a:rPr lang="ko-KR" altLang="en-US" sz="1000" kern="1200" dirty="0" smtClean="0"/>
            <a:t>월 일정</a:t>
          </a:r>
          <a:endParaRPr lang="ko-KR" altLang="en-US" sz="1000" kern="1200" dirty="0"/>
        </a:p>
      </dsp:txBody>
      <dsp:txXfrm>
        <a:off x="1431975" y="3281779"/>
        <a:ext cx="1833330" cy="670434"/>
      </dsp:txXfrm>
    </dsp:sp>
    <dsp:sp modelId="{DC05635F-EB28-442F-8288-DCA4E88F1337}">
      <dsp:nvSpPr>
        <dsp:cNvPr id="0" name=""/>
        <dsp:cNvSpPr/>
      </dsp:nvSpPr>
      <dsp:spPr>
        <a:xfrm rot="10911379">
          <a:off x="2812128" y="2674020"/>
          <a:ext cx="452818" cy="29003"/>
        </a:xfrm>
        <a:custGeom>
          <a:avLst/>
          <a:gdLst/>
          <a:ahLst/>
          <a:cxnLst/>
          <a:rect l="0" t="0" r="0" b="0"/>
          <a:pathLst>
            <a:path>
              <a:moveTo>
                <a:pt x="0" y="14501"/>
              </a:moveTo>
              <a:lnTo>
                <a:pt x="452818" y="14501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10911379">
        <a:off x="3027216" y="2677202"/>
        <a:ext cx="22640" cy="22640"/>
      </dsp:txXfrm>
    </dsp:sp>
    <dsp:sp modelId="{E7CEE0C9-B22D-47AF-B43C-914B6424DEE4}">
      <dsp:nvSpPr>
        <dsp:cNvPr id="0" name=""/>
        <dsp:cNvSpPr/>
      </dsp:nvSpPr>
      <dsp:spPr>
        <a:xfrm>
          <a:off x="982495" y="2316378"/>
          <a:ext cx="1833330" cy="670434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ko-KR" altLang="en-US" sz="1200" b="1" kern="12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수납관리</a:t>
          </a:r>
          <a:endParaRPr lang="en-US" altLang="ko-KR" sz="1200" b="1" kern="1200" dirty="0" smtClean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00" kern="1200" dirty="0" smtClean="0"/>
            <a:t>수납정보분석</a:t>
          </a:r>
          <a:endParaRPr lang="ko-KR" altLang="en-US" sz="1000" kern="1200" dirty="0"/>
        </a:p>
      </dsp:txBody>
      <dsp:txXfrm>
        <a:off x="982495" y="2316378"/>
        <a:ext cx="1833330" cy="670434"/>
      </dsp:txXfrm>
    </dsp:sp>
    <dsp:sp modelId="{C0AD10C3-ABF4-4685-9886-7C5DEA52F5C5}">
      <dsp:nvSpPr>
        <dsp:cNvPr id="0" name=""/>
        <dsp:cNvSpPr/>
      </dsp:nvSpPr>
      <dsp:spPr>
        <a:xfrm rot="12404155">
          <a:off x="2847063" y="2154591"/>
          <a:ext cx="550642" cy="29003"/>
        </a:xfrm>
        <a:custGeom>
          <a:avLst/>
          <a:gdLst/>
          <a:ahLst/>
          <a:cxnLst/>
          <a:rect l="0" t="0" r="0" b="0"/>
          <a:pathLst>
            <a:path>
              <a:moveTo>
                <a:pt x="0" y="14501"/>
              </a:moveTo>
              <a:lnTo>
                <a:pt x="550642" y="14501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12404155">
        <a:off x="3108618" y="2155327"/>
        <a:ext cx="27532" cy="27532"/>
      </dsp:txXfrm>
    </dsp:sp>
    <dsp:sp modelId="{2A323C80-3851-4279-9462-A05E662DF6EF}">
      <dsp:nvSpPr>
        <dsp:cNvPr id="0" name=""/>
        <dsp:cNvSpPr/>
      </dsp:nvSpPr>
      <dsp:spPr>
        <a:xfrm>
          <a:off x="1421311" y="1438744"/>
          <a:ext cx="1833330" cy="670434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ko-KR" altLang="en-US" sz="1200" b="1" kern="1200" dirty="0" err="1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렌탈관리</a:t>
          </a:r>
          <a:endParaRPr lang="en-US" altLang="ko-KR" sz="1200" b="1" kern="1200" dirty="0" smtClean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ko-KR" altLang="en-US" sz="1000" kern="1200" dirty="0" err="1" smtClean="0"/>
            <a:t>렌탈</a:t>
          </a:r>
          <a:r>
            <a:rPr lang="en-US" altLang="ko-KR" sz="1000" kern="1200" dirty="0" smtClean="0"/>
            <a:t>/</a:t>
          </a:r>
          <a:r>
            <a:rPr lang="ko-KR" altLang="en-US" sz="1000" kern="1200" dirty="0" smtClean="0"/>
            <a:t>회수</a:t>
          </a:r>
          <a:r>
            <a:rPr lang="en-US" altLang="ko-KR" sz="1000" kern="1200" dirty="0" smtClean="0"/>
            <a:t>/</a:t>
          </a:r>
          <a:r>
            <a:rPr lang="ko-KR" altLang="en-US" sz="1000" kern="1200" dirty="0" smtClean="0"/>
            <a:t>연체</a:t>
          </a:r>
          <a:endParaRPr lang="ko-KR" altLang="en-US" sz="1000" kern="1200" dirty="0"/>
        </a:p>
      </dsp:txBody>
      <dsp:txXfrm>
        <a:off x="1421311" y="1438744"/>
        <a:ext cx="1833330" cy="670434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1A7E88E-E3DC-4791-A311-0E2CA0F0BA36}">
      <dsp:nvSpPr>
        <dsp:cNvPr id="0" name=""/>
        <dsp:cNvSpPr/>
      </dsp:nvSpPr>
      <dsp:spPr>
        <a:xfrm>
          <a:off x="2903101" y="2993916"/>
          <a:ext cx="1574455" cy="349877"/>
        </a:xfrm>
        <a:prstGeom prst="flowChartAlternateProcess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500" b="1" kern="1200" dirty="0" smtClean="0">
              <a:solidFill>
                <a:schemeClr val="tx2">
                  <a:lumMod val="75000"/>
                </a:schemeClr>
              </a:solidFill>
              <a:latin typeface="함초롬돋움" pitchFamily="50" charset="-127"/>
              <a:ea typeface="함초롬돋움" pitchFamily="50" charset="-127"/>
              <a:cs typeface="함초롬돋움" pitchFamily="50" charset="-127"/>
            </a:rPr>
            <a:t>업무능률 향상</a:t>
          </a:r>
          <a:endParaRPr lang="ko-KR" altLang="en-US" sz="1500" b="1" kern="1200" dirty="0">
            <a:solidFill>
              <a:schemeClr val="tx2">
                <a:lumMod val="75000"/>
              </a:schemeClr>
            </a:solidFill>
            <a:latin typeface="함초롬돋움" pitchFamily="50" charset="-127"/>
            <a:ea typeface="함초롬돋움" pitchFamily="50" charset="-127"/>
            <a:cs typeface="함초롬돋움" pitchFamily="50" charset="-127"/>
          </a:endParaRPr>
        </a:p>
      </dsp:txBody>
      <dsp:txXfrm>
        <a:off x="2903101" y="2993916"/>
        <a:ext cx="1574455" cy="349877"/>
      </dsp:txXfrm>
    </dsp:sp>
    <dsp:sp modelId="{5838760E-8D6A-43FD-BCF9-C805C8C503D1}">
      <dsp:nvSpPr>
        <dsp:cNvPr id="0" name=""/>
        <dsp:cNvSpPr/>
      </dsp:nvSpPr>
      <dsp:spPr>
        <a:xfrm rot="9778719">
          <a:off x="886617" y="3644034"/>
          <a:ext cx="2393691" cy="33486"/>
        </a:xfrm>
        <a:custGeom>
          <a:avLst/>
          <a:gdLst/>
          <a:ahLst/>
          <a:cxnLst/>
          <a:rect l="0" t="0" r="0" b="0"/>
          <a:pathLst>
            <a:path>
              <a:moveTo>
                <a:pt x="0" y="16743"/>
              </a:moveTo>
              <a:lnTo>
                <a:pt x="2393691" y="16743"/>
              </a:lnTo>
            </a:path>
          </a:pathLst>
        </a:custGeom>
        <a:noFill/>
        <a:ln w="25400" cap="flat" cmpd="sng" algn="ctr">
          <a:solidFill>
            <a:schemeClr val="tx2">
              <a:lumMod val="60000"/>
              <a:lumOff val="40000"/>
            </a:schemeClr>
          </a:solidFill>
          <a:prstDash val="sysDot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9778719">
        <a:off x="2023621" y="3600935"/>
        <a:ext cx="119684" cy="119684"/>
      </dsp:txXfrm>
    </dsp:sp>
    <dsp:sp modelId="{C3828ECF-B3D5-4230-A685-31D76F672D9D}">
      <dsp:nvSpPr>
        <dsp:cNvPr id="0" name=""/>
        <dsp:cNvSpPr/>
      </dsp:nvSpPr>
      <dsp:spPr>
        <a:xfrm>
          <a:off x="103745" y="3956168"/>
          <a:ext cx="956551" cy="328517"/>
        </a:xfrm>
        <a:prstGeom prst="flowChartAlternateProcess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300" kern="1200" dirty="0" smtClean="0">
              <a:solidFill>
                <a:schemeClr val="tx2">
                  <a:lumMod val="75000"/>
                </a:schemeClr>
              </a:solidFill>
              <a:latin typeface="함초롬돋움" pitchFamily="50" charset="-127"/>
              <a:ea typeface="함초롬돋움" pitchFamily="50" charset="-127"/>
              <a:cs typeface="함초롬돋움" pitchFamily="50" charset="-127"/>
            </a:rPr>
            <a:t>매출분석</a:t>
          </a:r>
          <a:endParaRPr lang="ko-KR" altLang="en-US" sz="1300" kern="1200" dirty="0">
            <a:solidFill>
              <a:schemeClr val="tx2">
                <a:lumMod val="75000"/>
              </a:schemeClr>
            </a:solidFill>
            <a:latin typeface="함초롬돋움" pitchFamily="50" charset="-127"/>
            <a:ea typeface="함초롬돋움" pitchFamily="50" charset="-127"/>
            <a:cs typeface="함초롬돋움" pitchFamily="50" charset="-127"/>
          </a:endParaRPr>
        </a:p>
      </dsp:txBody>
      <dsp:txXfrm>
        <a:off x="103745" y="3956168"/>
        <a:ext cx="956551" cy="328517"/>
      </dsp:txXfrm>
    </dsp:sp>
    <dsp:sp modelId="{22088CAC-B5E9-4C97-A0D6-0EE0B47EE820}">
      <dsp:nvSpPr>
        <dsp:cNvPr id="0" name=""/>
        <dsp:cNvSpPr/>
      </dsp:nvSpPr>
      <dsp:spPr>
        <a:xfrm rot="1050909">
          <a:off x="4090499" y="3639614"/>
          <a:ext cx="2289131" cy="33486"/>
        </a:xfrm>
        <a:custGeom>
          <a:avLst/>
          <a:gdLst/>
          <a:ahLst/>
          <a:cxnLst/>
          <a:rect l="0" t="0" r="0" b="0"/>
          <a:pathLst>
            <a:path>
              <a:moveTo>
                <a:pt x="0" y="16743"/>
              </a:moveTo>
              <a:lnTo>
                <a:pt x="2289131" y="16743"/>
              </a:lnTo>
            </a:path>
          </a:pathLst>
        </a:custGeom>
        <a:noFill/>
        <a:ln w="25400" cap="flat" cmpd="sng" algn="ctr">
          <a:solidFill>
            <a:schemeClr val="tx2">
              <a:lumMod val="60000"/>
              <a:lumOff val="40000"/>
            </a:schemeClr>
          </a:solidFill>
          <a:prstDash val="sysDot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1050909">
        <a:off x="5177836" y="3599129"/>
        <a:ext cx="114456" cy="114456"/>
      </dsp:txXfrm>
    </dsp:sp>
    <dsp:sp modelId="{4269CC5E-1940-4D5B-ABA9-F8EF5D594BA3}">
      <dsp:nvSpPr>
        <dsp:cNvPr id="0" name=""/>
        <dsp:cNvSpPr/>
      </dsp:nvSpPr>
      <dsp:spPr>
        <a:xfrm>
          <a:off x="6152681" y="3956161"/>
          <a:ext cx="1105690" cy="328517"/>
        </a:xfrm>
        <a:prstGeom prst="flowChartAlternateProcess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300" kern="1200" dirty="0" smtClean="0">
              <a:solidFill>
                <a:schemeClr val="tx2">
                  <a:lumMod val="75000"/>
                </a:schemeClr>
              </a:solidFill>
              <a:latin typeface="함초롬돋움" pitchFamily="50" charset="-127"/>
              <a:ea typeface="함초롬돋움" pitchFamily="50" charset="-127"/>
              <a:cs typeface="함초롬돋움" pitchFamily="50" charset="-127"/>
            </a:rPr>
            <a:t>CID </a:t>
          </a:r>
          <a:r>
            <a:rPr lang="ko-KR" altLang="en-US" sz="1300" kern="1200" dirty="0" smtClean="0">
              <a:solidFill>
                <a:schemeClr val="tx2">
                  <a:lumMod val="75000"/>
                </a:schemeClr>
              </a:solidFill>
              <a:latin typeface="함초롬돋움" pitchFamily="50" charset="-127"/>
              <a:ea typeface="함초롬돋움" pitchFamily="50" charset="-127"/>
              <a:cs typeface="함초롬돋움" pitchFamily="50" charset="-127"/>
            </a:rPr>
            <a:t>전화연동</a:t>
          </a:r>
          <a:endParaRPr lang="ko-KR" altLang="en-US" sz="1300" kern="1200" dirty="0">
            <a:solidFill>
              <a:schemeClr val="tx2">
                <a:lumMod val="75000"/>
              </a:schemeClr>
            </a:solidFill>
            <a:latin typeface="함초롬돋움" pitchFamily="50" charset="-127"/>
            <a:ea typeface="함초롬돋움" pitchFamily="50" charset="-127"/>
            <a:cs typeface="함초롬돋움" pitchFamily="50" charset="-127"/>
          </a:endParaRPr>
        </a:p>
      </dsp:txBody>
      <dsp:txXfrm>
        <a:off x="6152681" y="3956161"/>
        <a:ext cx="1105690" cy="328517"/>
      </dsp:txXfrm>
    </dsp:sp>
    <dsp:sp modelId="{A2CF16DE-718A-4CE5-A510-293A4FC8D154}">
      <dsp:nvSpPr>
        <dsp:cNvPr id="0" name=""/>
        <dsp:cNvSpPr/>
      </dsp:nvSpPr>
      <dsp:spPr>
        <a:xfrm rot="1764153">
          <a:off x="3894900" y="3635852"/>
          <a:ext cx="1307679" cy="33486"/>
        </a:xfrm>
        <a:custGeom>
          <a:avLst/>
          <a:gdLst/>
          <a:ahLst/>
          <a:cxnLst/>
          <a:rect l="0" t="0" r="0" b="0"/>
          <a:pathLst>
            <a:path>
              <a:moveTo>
                <a:pt x="0" y="16743"/>
              </a:moveTo>
              <a:lnTo>
                <a:pt x="1307679" y="16743"/>
              </a:lnTo>
            </a:path>
          </a:pathLst>
        </a:custGeom>
        <a:noFill/>
        <a:ln w="25400" cap="flat" cmpd="sng" algn="ctr">
          <a:solidFill>
            <a:schemeClr val="tx2">
              <a:lumMod val="60000"/>
              <a:lumOff val="40000"/>
            </a:schemeClr>
          </a:solidFill>
          <a:prstDash val="sysDot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1764153">
        <a:off x="4516048" y="3619903"/>
        <a:ext cx="65383" cy="65383"/>
      </dsp:txXfrm>
    </dsp:sp>
    <dsp:sp modelId="{2C508399-50EE-40AA-920B-E8791B2870FC}">
      <dsp:nvSpPr>
        <dsp:cNvPr id="0" name=""/>
        <dsp:cNvSpPr/>
      </dsp:nvSpPr>
      <dsp:spPr>
        <a:xfrm>
          <a:off x="4797778" y="3956158"/>
          <a:ext cx="1162252" cy="328517"/>
        </a:xfrm>
        <a:prstGeom prst="flowChartAlternateProcess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300" kern="1200" dirty="0" smtClean="0">
              <a:solidFill>
                <a:schemeClr val="tx2">
                  <a:lumMod val="75000"/>
                </a:schemeClr>
              </a:solidFill>
              <a:latin typeface="함초롬돋움" pitchFamily="50" charset="-127"/>
              <a:ea typeface="함초롬돋움" pitchFamily="50" charset="-127"/>
              <a:cs typeface="함초롬돋움" pitchFamily="50" charset="-127"/>
            </a:rPr>
            <a:t>추가사용관리</a:t>
          </a:r>
          <a:endParaRPr lang="ko-KR" altLang="en-US" sz="1300" kern="1200" dirty="0">
            <a:solidFill>
              <a:schemeClr val="tx2">
                <a:lumMod val="75000"/>
              </a:schemeClr>
            </a:solidFill>
            <a:latin typeface="함초롬돋움" pitchFamily="50" charset="-127"/>
            <a:ea typeface="함초롬돋움" pitchFamily="50" charset="-127"/>
            <a:cs typeface="함초롬돋움" pitchFamily="50" charset="-127"/>
          </a:endParaRPr>
        </a:p>
      </dsp:txBody>
      <dsp:txXfrm>
        <a:off x="4797778" y="3956158"/>
        <a:ext cx="1162252" cy="328517"/>
      </dsp:txXfrm>
    </dsp:sp>
    <dsp:sp modelId="{A1AA7F6D-AF39-4A99-A099-EE32747EBB7E}">
      <dsp:nvSpPr>
        <dsp:cNvPr id="0" name=""/>
        <dsp:cNvSpPr/>
      </dsp:nvSpPr>
      <dsp:spPr>
        <a:xfrm rot="3930171">
          <a:off x="3571756" y="3633784"/>
          <a:ext cx="676109" cy="33486"/>
        </a:xfrm>
        <a:custGeom>
          <a:avLst/>
          <a:gdLst/>
          <a:ahLst/>
          <a:cxnLst/>
          <a:rect l="0" t="0" r="0" b="0"/>
          <a:pathLst>
            <a:path>
              <a:moveTo>
                <a:pt x="0" y="16743"/>
              </a:moveTo>
              <a:lnTo>
                <a:pt x="676109" y="16743"/>
              </a:lnTo>
            </a:path>
          </a:pathLst>
        </a:custGeom>
        <a:noFill/>
        <a:ln w="25400" cap="flat" cmpd="sng" algn="ctr">
          <a:solidFill>
            <a:schemeClr val="tx2">
              <a:lumMod val="60000"/>
              <a:lumOff val="40000"/>
            </a:schemeClr>
          </a:solidFill>
          <a:prstDash val="sysDot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3930171">
        <a:off x="3892908" y="3633624"/>
        <a:ext cx="33805" cy="33805"/>
      </dsp:txXfrm>
    </dsp:sp>
    <dsp:sp modelId="{7D01C864-3F6E-44E7-9EB0-CC585EA730FE}">
      <dsp:nvSpPr>
        <dsp:cNvPr id="0" name=""/>
        <dsp:cNvSpPr/>
      </dsp:nvSpPr>
      <dsp:spPr>
        <a:xfrm>
          <a:off x="3645656" y="3956176"/>
          <a:ext cx="956551" cy="328517"/>
        </a:xfrm>
        <a:prstGeom prst="flowChartAlternateProcess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300" kern="1200" dirty="0" err="1" smtClean="0">
              <a:solidFill>
                <a:schemeClr val="tx2">
                  <a:lumMod val="75000"/>
                </a:schemeClr>
              </a:solidFill>
              <a:latin typeface="함초롬돋움" pitchFamily="50" charset="-127"/>
              <a:ea typeface="함초롬돋움" pitchFamily="50" charset="-127"/>
              <a:cs typeface="함초롬돋움" pitchFamily="50" charset="-127"/>
            </a:rPr>
            <a:t>모바일지원</a:t>
          </a:r>
          <a:endParaRPr lang="ko-KR" altLang="en-US" sz="1300" kern="1200" dirty="0">
            <a:solidFill>
              <a:schemeClr val="tx2">
                <a:lumMod val="75000"/>
              </a:schemeClr>
            </a:solidFill>
            <a:latin typeface="함초롬돋움" pitchFamily="50" charset="-127"/>
            <a:ea typeface="함초롬돋움" pitchFamily="50" charset="-127"/>
            <a:cs typeface="함초롬돋움" pitchFamily="50" charset="-127"/>
          </a:endParaRPr>
        </a:p>
      </dsp:txBody>
      <dsp:txXfrm>
        <a:off x="3645656" y="3956176"/>
        <a:ext cx="956551" cy="328517"/>
      </dsp:txXfrm>
    </dsp:sp>
    <dsp:sp modelId="{97A9F5D4-109A-4A43-8A03-7AFB6460C07D}">
      <dsp:nvSpPr>
        <dsp:cNvPr id="0" name=""/>
        <dsp:cNvSpPr/>
      </dsp:nvSpPr>
      <dsp:spPr>
        <a:xfrm rot="7623373">
          <a:off x="2937475" y="3634664"/>
          <a:ext cx="776963" cy="33486"/>
        </a:xfrm>
        <a:custGeom>
          <a:avLst/>
          <a:gdLst/>
          <a:ahLst/>
          <a:cxnLst/>
          <a:rect l="0" t="0" r="0" b="0"/>
          <a:pathLst>
            <a:path>
              <a:moveTo>
                <a:pt x="0" y="16743"/>
              </a:moveTo>
              <a:lnTo>
                <a:pt x="776963" y="16743"/>
              </a:lnTo>
            </a:path>
          </a:pathLst>
        </a:custGeom>
        <a:noFill/>
        <a:ln w="25400" cap="flat" cmpd="sng" algn="ctr">
          <a:solidFill>
            <a:schemeClr val="tx2">
              <a:lumMod val="60000"/>
              <a:lumOff val="40000"/>
            </a:schemeClr>
          </a:solidFill>
          <a:prstDash val="sysDot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7623373">
        <a:off x="3306533" y="3631983"/>
        <a:ext cx="38848" cy="38848"/>
      </dsp:txXfrm>
    </dsp:sp>
    <dsp:sp modelId="{5377D3D3-8DA5-4E18-915E-BBB25880F958}">
      <dsp:nvSpPr>
        <dsp:cNvPr id="0" name=""/>
        <dsp:cNvSpPr/>
      </dsp:nvSpPr>
      <dsp:spPr>
        <a:xfrm>
          <a:off x="2493523" y="3956173"/>
          <a:ext cx="956551" cy="328517"/>
        </a:xfrm>
        <a:prstGeom prst="flowChartAlternateProcess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300" kern="1200" dirty="0" smtClean="0">
              <a:solidFill>
                <a:schemeClr val="tx2">
                  <a:lumMod val="75000"/>
                </a:schemeClr>
              </a:solidFill>
              <a:latin typeface="함초롬돋움" pitchFamily="50" charset="-127"/>
              <a:ea typeface="함초롬돋움" pitchFamily="50" charset="-127"/>
              <a:cs typeface="함초롬돋움" pitchFamily="50" charset="-127"/>
            </a:rPr>
            <a:t>감가상각</a:t>
          </a:r>
          <a:endParaRPr lang="ko-KR" altLang="en-US" sz="1300" kern="1200" dirty="0">
            <a:solidFill>
              <a:schemeClr val="tx2">
                <a:lumMod val="75000"/>
              </a:schemeClr>
            </a:solidFill>
            <a:latin typeface="함초롬돋움" pitchFamily="50" charset="-127"/>
            <a:ea typeface="함초롬돋움" pitchFamily="50" charset="-127"/>
            <a:cs typeface="함초롬돋움" pitchFamily="50" charset="-127"/>
          </a:endParaRPr>
        </a:p>
      </dsp:txBody>
      <dsp:txXfrm>
        <a:off x="2493523" y="3956173"/>
        <a:ext cx="956551" cy="328517"/>
      </dsp:txXfrm>
    </dsp:sp>
    <dsp:sp modelId="{2583B12F-E583-4AEF-A67C-E80D5E099F41}">
      <dsp:nvSpPr>
        <dsp:cNvPr id="0" name=""/>
        <dsp:cNvSpPr/>
      </dsp:nvSpPr>
      <dsp:spPr>
        <a:xfrm rot="9197352">
          <a:off x="1990995" y="3640076"/>
          <a:ext cx="1459159" cy="33486"/>
        </a:xfrm>
        <a:custGeom>
          <a:avLst/>
          <a:gdLst/>
          <a:ahLst/>
          <a:cxnLst/>
          <a:rect l="0" t="0" r="0" b="0"/>
          <a:pathLst>
            <a:path>
              <a:moveTo>
                <a:pt x="0" y="16743"/>
              </a:moveTo>
              <a:lnTo>
                <a:pt x="1459159" y="16743"/>
              </a:lnTo>
            </a:path>
          </a:pathLst>
        </a:custGeom>
        <a:noFill/>
        <a:ln w="25400" cap="flat" cmpd="sng" algn="ctr">
          <a:solidFill>
            <a:schemeClr val="tx2">
              <a:lumMod val="60000"/>
              <a:lumOff val="40000"/>
            </a:schemeClr>
          </a:solidFill>
          <a:prstDash val="sysDot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9197352">
        <a:off x="2684095" y="3620340"/>
        <a:ext cx="72957" cy="72957"/>
      </dsp:txXfrm>
    </dsp:sp>
    <dsp:sp modelId="{684A2171-1230-4D55-BE72-4EC37A98FD3D}">
      <dsp:nvSpPr>
        <dsp:cNvPr id="0" name=""/>
        <dsp:cNvSpPr/>
      </dsp:nvSpPr>
      <dsp:spPr>
        <a:xfrm>
          <a:off x="1320952" y="3956167"/>
          <a:ext cx="956551" cy="328517"/>
        </a:xfrm>
        <a:prstGeom prst="flowChartAlternateProcess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300" kern="1200" dirty="0" smtClean="0">
              <a:solidFill>
                <a:schemeClr val="tx2">
                  <a:lumMod val="75000"/>
                </a:schemeClr>
              </a:solidFill>
              <a:latin typeface="함초롬돋움" pitchFamily="50" charset="-127"/>
              <a:ea typeface="함초롬돋움" pitchFamily="50" charset="-127"/>
              <a:cs typeface="함초롬돋움" pitchFamily="50" charset="-127"/>
            </a:rPr>
            <a:t>세금계산서</a:t>
          </a:r>
          <a:endParaRPr lang="ko-KR" altLang="en-US" sz="1300" kern="1200" dirty="0">
            <a:solidFill>
              <a:schemeClr val="tx2">
                <a:lumMod val="75000"/>
              </a:schemeClr>
            </a:solidFill>
            <a:latin typeface="함초롬돋움" pitchFamily="50" charset="-127"/>
            <a:ea typeface="함초롬돋움" pitchFamily="50" charset="-127"/>
            <a:cs typeface="함초롬돋움" pitchFamily="50" charset="-127"/>
          </a:endParaRPr>
        </a:p>
      </dsp:txBody>
      <dsp:txXfrm>
        <a:off x="1320952" y="3956167"/>
        <a:ext cx="956551" cy="328517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A02DE2E-A5FD-4A5E-90AA-28BB700731EC}">
      <dsp:nvSpPr>
        <dsp:cNvPr id="0" name=""/>
        <dsp:cNvSpPr/>
      </dsp:nvSpPr>
      <dsp:spPr>
        <a:xfrm>
          <a:off x="425058" y="1120376"/>
          <a:ext cx="2082759" cy="927599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8890" rIns="17780" bIns="8890" numCol="1" spcCol="1270" anchor="ctr" anchorCtr="0">
          <a:noAutofit/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1" kern="1200" cap="all" spc="0" smtClean="0">
              <a:ln w="0"/>
              <a:effectLst/>
            </a:rPr>
            <a:t>회원가입 상담</a:t>
          </a:r>
          <a:endParaRPr lang="ko-KR" altLang="en-US" sz="1400" b="1" kern="1200" cap="all" spc="0" dirty="0">
            <a:ln w="0"/>
            <a:effectLst/>
          </a:endParaRPr>
        </a:p>
      </dsp:txBody>
      <dsp:txXfrm>
        <a:off x="945748" y="1120376"/>
        <a:ext cx="1562069" cy="927599"/>
      </dsp:txXfrm>
    </dsp:sp>
    <dsp:sp modelId="{B6197BA8-A346-49B7-A809-446CEFF5C366}">
      <dsp:nvSpPr>
        <dsp:cNvPr id="0" name=""/>
        <dsp:cNvSpPr/>
      </dsp:nvSpPr>
      <dsp:spPr>
        <a:xfrm>
          <a:off x="206471" y="1306178"/>
          <a:ext cx="566912" cy="555995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800" kern="1200" dirty="0" smtClean="0"/>
            <a:t> </a:t>
          </a:r>
          <a:endParaRPr lang="ko-KR" altLang="en-US" sz="1800" kern="1200" dirty="0"/>
        </a:p>
      </dsp:txBody>
      <dsp:txXfrm>
        <a:off x="206471" y="1306178"/>
        <a:ext cx="566912" cy="555995"/>
      </dsp:txXfrm>
    </dsp:sp>
    <dsp:sp modelId="{8129B9A2-71B3-4CC9-BE88-909A7E3BD81E}">
      <dsp:nvSpPr>
        <dsp:cNvPr id="0" name=""/>
        <dsp:cNvSpPr/>
      </dsp:nvSpPr>
      <dsp:spPr>
        <a:xfrm>
          <a:off x="2906819" y="1120376"/>
          <a:ext cx="1953020" cy="927599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8890" rIns="17780" bIns="8890" numCol="1" spcCol="1270" anchor="ctr" anchorCtr="0">
          <a:noAutofit/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1" kern="1200" cap="all" spc="0" smtClean="0">
              <a:ln w="0"/>
              <a:effectLst/>
            </a:rPr>
            <a:t>더빌신청서 작성</a:t>
          </a:r>
          <a:endParaRPr lang="ko-KR" altLang="en-US" sz="1400" b="1" kern="1200" cap="all" spc="0" dirty="0">
            <a:ln w="0"/>
            <a:effectLst/>
          </a:endParaRPr>
        </a:p>
      </dsp:txBody>
      <dsp:txXfrm>
        <a:off x="3395074" y="1120376"/>
        <a:ext cx="1464765" cy="927599"/>
      </dsp:txXfrm>
    </dsp:sp>
    <dsp:sp modelId="{39A21FDC-3031-459F-BAB0-C03F914B20FA}">
      <dsp:nvSpPr>
        <dsp:cNvPr id="0" name=""/>
        <dsp:cNvSpPr/>
      </dsp:nvSpPr>
      <dsp:spPr>
        <a:xfrm>
          <a:off x="2623343" y="1306178"/>
          <a:ext cx="566912" cy="555995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1800" kern="1200" dirty="0"/>
        </a:p>
      </dsp:txBody>
      <dsp:txXfrm>
        <a:off x="2623343" y="1306178"/>
        <a:ext cx="566912" cy="555995"/>
      </dsp:txXfrm>
    </dsp:sp>
    <dsp:sp modelId="{C3DF87DB-364E-48C1-AA4C-8C9D604595B0}">
      <dsp:nvSpPr>
        <dsp:cNvPr id="0" name=""/>
        <dsp:cNvSpPr/>
      </dsp:nvSpPr>
      <dsp:spPr>
        <a:xfrm>
          <a:off x="5254428" y="1120376"/>
          <a:ext cx="2378426" cy="927599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8890" rIns="17780" bIns="8890" numCol="1" spcCol="1270" anchor="ctr" anchorCtr="0">
          <a:noAutofit/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1" kern="1200" cap="all" spc="0" smtClean="0">
              <a:ln w="0"/>
              <a:effectLst/>
            </a:rPr>
            <a:t>신청서</a:t>
          </a:r>
          <a:r>
            <a:rPr lang="en-US" altLang="ko-KR" sz="1400" b="1" kern="1200" cap="all" spc="0" smtClean="0">
              <a:ln w="0"/>
              <a:effectLst/>
            </a:rPr>
            <a:t>&amp;</a:t>
          </a:r>
          <a:r>
            <a:rPr lang="ko-KR" altLang="en-US" sz="1400" b="1" kern="1200" cap="all" spc="0" smtClean="0">
              <a:ln w="0"/>
              <a:effectLst/>
            </a:rPr>
            <a:t>구비서류 원본접수</a:t>
          </a:r>
          <a:endParaRPr lang="ko-KR" altLang="en-US" sz="1400" b="1" kern="1200" cap="all" spc="0" dirty="0">
            <a:ln w="0"/>
            <a:effectLst/>
          </a:endParaRPr>
        </a:p>
      </dsp:txBody>
      <dsp:txXfrm>
        <a:off x="5849034" y="1120376"/>
        <a:ext cx="1783820" cy="927599"/>
      </dsp:txXfrm>
    </dsp:sp>
    <dsp:sp modelId="{AA05610E-D6F6-41D4-AA91-69EA7DD66903}">
      <dsp:nvSpPr>
        <dsp:cNvPr id="0" name=""/>
        <dsp:cNvSpPr/>
      </dsp:nvSpPr>
      <dsp:spPr>
        <a:xfrm>
          <a:off x="5018146" y="1306178"/>
          <a:ext cx="566912" cy="555995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800" kern="1200" dirty="0" smtClean="0"/>
            <a:t> </a:t>
          </a:r>
          <a:endParaRPr lang="ko-KR" altLang="en-US" sz="1800" kern="1200" dirty="0"/>
        </a:p>
      </dsp:txBody>
      <dsp:txXfrm>
        <a:off x="5018146" y="1306178"/>
        <a:ext cx="566912" cy="555995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A02DE2E-A5FD-4A5E-90AA-28BB700731EC}">
      <dsp:nvSpPr>
        <dsp:cNvPr id="0" name=""/>
        <dsp:cNvSpPr/>
      </dsp:nvSpPr>
      <dsp:spPr>
        <a:xfrm>
          <a:off x="360006" y="678179"/>
          <a:ext cx="2315122" cy="1019904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8890" rIns="17780" bIns="8890" numCol="1" spcCol="1270" anchor="ctr" anchorCtr="0">
          <a:noAutofit/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1" kern="1200" cap="all" spc="0" smtClean="0">
              <a:ln w="0"/>
              <a:effectLst/>
            </a:rPr>
            <a:t>보증보험 가입</a:t>
          </a:r>
          <a:endParaRPr lang="ko-KR" altLang="en-US" sz="1400" b="1" kern="1200" cap="all" spc="0" dirty="0">
            <a:ln w="0"/>
            <a:effectLst/>
          </a:endParaRPr>
        </a:p>
      </dsp:txBody>
      <dsp:txXfrm>
        <a:off x="938787" y="678179"/>
        <a:ext cx="1736342" cy="1019904"/>
      </dsp:txXfrm>
    </dsp:sp>
    <dsp:sp modelId="{B6197BA8-A346-49B7-A809-446CEFF5C366}">
      <dsp:nvSpPr>
        <dsp:cNvPr id="0" name=""/>
        <dsp:cNvSpPr/>
      </dsp:nvSpPr>
      <dsp:spPr>
        <a:xfrm>
          <a:off x="55840" y="896730"/>
          <a:ext cx="598037" cy="582803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900" kern="1200" dirty="0" smtClean="0"/>
            <a:t> </a:t>
          </a:r>
          <a:endParaRPr lang="ko-KR" altLang="en-US" sz="1900" kern="1200" dirty="0"/>
        </a:p>
      </dsp:txBody>
      <dsp:txXfrm>
        <a:off x="55840" y="896730"/>
        <a:ext cx="598037" cy="582803"/>
      </dsp:txXfrm>
    </dsp:sp>
    <dsp:sp modelId="{C3DF87DB-364E-48C1-AA4C-8C9D604595B0}">
      <dsp:nvSpPr>
        <dsp:cNvPr id="0" name=""/>
        <dsp:cNvSpPr/>
      </dsp:nvSpPr>
      <dsp:spPr>
        <a:xfrm>
          <a:off x="3086107" y="678179"/>
          <a:ext cx="2391757" cy="1019904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8890" rIns="17780" bIns="8890" numCol="1" spcCol="1270" anchor="ctr" anchorCtr="0">
          <a:noAutofit/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1" kern="1200" cap="all" spc="0" smtClean="0">
              <a:ln w="0"/>
              <a:effectLst/>
            </a:rPr>
            <a:t>심사 및 가입승인</a:t>
          </a:r>
          <a:endParaRPr lang="ko-KR" altLang="en-US" sz="1400" b="1" kern="1200" cap="all" spc="0" dirty="0">
            <a:ln w="0"/>
            <a:effectLst/>
          </a:endParaRPr>
        </a:p>
      </dsp:txBody>
      <dsp:txXfrm>
        <a:off x="3684046" y="678179"/>
        <a:ext cx="1793817" cy="1019904"/>
      </dsp:txXfrm>
    </dsp:sp>
    <dsp:sp modelId="{AA05610E-D6F6-41D4-AA91-69EA7DD66903}">
      <dsp:nvSpPr>
        <dsp:cNvPr id="0" name=""/>
        <dsp:cNvSpPr/>
      </dsp:nvSpPr>
      <dsp:spPr>
        <a:xfrm>
          <a:off x="2808317" y="896730"/>
          <a:ext cx="598037" cy="582803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900" kern="1200" dirty="0" smtClean="0"/>
            <a:t> </a:t>
          </a:r>
          <a:endParaRPr lang="ko-KR" altLang="en-US" sz="1900" kern="1200" dirty="0"/>
        </a:p>
      </dsp:txBody>
      <dsp:txXfrm>
        <a:off x="2808317" y="896730"/>
        <a:ext cx="598037" cy="582803"/>
      </dsp:txXfrm>
    </dsp:sp>
    <dsp:sp modelId="{1B0C5F0B-019E-4F1A-ADD8-DFBDC437F566}">
      <dsp:nvSpPr>
        <dsp:cNvPr id="0" name=""/>
        <dsp:cNvSpPr/>
      </dsp:nvSpPr>
      <dsp:spPr>
        <a:xfrm>
          <a:off x="5884158" y="678179"/>
          <a:ext cx="2321058" cy="1019904"/>
        </a:xfrm>
        <a:prstGeom prst="rightArrow">
          <a:avLst>
            <a:gd name="adj1" fmla="val 70000"/>
            <a:gd name="adj2" fmla="val 50000"/>
          </a:avLst>
        </a:prstGeom>
        <a:solidFill>
          <a:schemeClr val="accent2">
            <a:lumMod val="20000"/>
            <a:lumOff val="80000"/>
            <a:alpha val="9000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8890" rIns="17780" bIns="8890" numCol="1" spcCol="1270" anchor="ctr" anchorCtr="0">
          <a:noAutofit/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1" kern="1200" cap="all" spc="0" smtClean="0">
              <a:ln w="0"/>
              <a:effectLst/>
            </a:rPr>
            <a:t>프로그램 이용</a:t>
          </a:r>
          <a:endParaRPr lang="ko-KR" altLang="en-US" sz="1400" b="1" kern="1200" cap="all" spc="0" dirty="0">
            <a:ln w="0"/>
            <a:effectLst/>
          </a:endParaRPr>
        </a:p>
      </dsp:txBody>
      <dsp:txXfrm>
        <a:off x="6464423" y="678179"/>
        <a:ext cx="1740794" cy="1019904"/>
      </dsp:txXfrm>
    </dsp:sp>
    <dsp:sp modelId="{43E5BC1F-EB19-4D49-A6C3-13C699B95714}">
      <dsp:nvSpPr>
        <dsp:cNvPr id="0" name=""/>
        <dsp:cNvSpPr/>
      </dsp:nvSpPr>
      <dsp:spPr>
        <a:xfrm>
          <a:off x="5606014" y="896730"/>
          <a:ext cx="598037" cy="582803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900" kern="1200" dirty="0" smtClean="0"/>
            <a:t> </a:t>
          </a:r>
          <a:endParaRPr lang="ko-KR" altLang="en-US" sz="1900" kern="1200" dirty="0"/>
        </a:p>
      </dsp:txBody>
      <dsp:txXfrm>
        <a:off x="5606014" y="896730"/>
        <a:ext cx="598037" cy="5828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3BF4F6-D455-4321-9320-8161CE568A39}" type="datetimeFigureOut">
              <a:rPr lang="ko-KR" altLang="en-US" smtClean="0"/>
              <a:pPr/>
              <a:t>2019-09-10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51C662-85BC-44D4-B4D0-DFF68D8BA04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EB980C-0C7A-468C-BBA3-2941A9944AC5}" type="datetimeFigureOut">
              <a:rPr lang="ko-KR" altLang="en-US" smtClean="0"/>
              <a:pPr/>
              <a:t>2019-09-10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A4BDEF-4B67-4CE9-A5F6-FB16BF37A98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DEF-4B67-4CE9-A5F6-FB16BF37A98F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DEF-4B67-4CE9-A5F6-FB16BF37A98F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DEF-4B67-4CE9-A5F6-FB16BF37A98F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DEF-4B67-4CE9-A5F6-FB16BF37A98F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DEF-4B67-4CE9-A5F6-FB16BF37A98F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DEF-4B67-4CE9-A5F6-FB16BF37A98F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DEF-4B67-4CE9-A5F6-FB16BF37A98F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DEF-4B67-4CE9-A5F6-FB16BF37A98F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DEF-4B67-4CE9-A5F6-FB16BF37A98F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DEF-4B67-4CE9-A5F6-FB16BF37A98F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DEF-4B67-4CE9-A5F6-FB16BF37A98F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DEF-4B67-4CE9-A5F6-FB16BF37A98F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DEF-4B67-4CE9-A5F6-FB16BF37A98F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9196A-050A-4747-8C97-DCD7DF5D7BED}" type="datetimeFigureOut">
              <a:rPr lang="ko-KR" altLang="en-US" smtClean="0"/>
              <a:pPr/>
              <a:t>2019-09-10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828CF-2CB7-49FE-9497-8301FAE188A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9196A-050A-4747-8C97-DCD7DF5D7BED}" type="datetimeFigureOut">
              <a:rPr lang="ko-KR" altLang="en-US" smtClean="0"/>
              <a:pPr/>
              <a:t>2019-09-10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828CF-2CB7-49FE-9497-8301FAE188A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9196A-050A-4747-8C97-DCD7DF5D7BED}" type="datetimeFigureOut">
              <a:rPr lang="ko-KR" altLang="en-US" smtClean="0"/>
              <a:pPr/>
              <a:t>2019-09-10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828CF-2CB7-49FE-9497-8301FAE188A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9196A-050A-4747-8C97-DCD7DF5D7BED}" type="datetimeFigureOut">
              <a:rPr lang="ko-KR" altLang="en-US" smtClean="0"/>
              <a:pPr/>
              <a:t>2019-09-10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828CF-2CB7-49FE-9497-8301FAE188A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9196A-050A-4747-8C97-DCD7DF5D7BED}" type="datetimeFigureOut">
              <a:rPr lang="ko-KR" altLang="en-US" smtClean="0"/>
              <a:pPr/>
              <a:t>2019-09-10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828CF-2CB7-49FE-9497-8301FAE188A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9196A-050A-4747-8C97-DCD7DF5D7BED}" type="datetimeFigureOut">
              <a:rPr lang="ko-KR" altLang="en-US" smtClean="0"/>
              <a:pPr/>
              <a:t>2019-09-10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828CF-2CB7-49FE-9497-8301FAE188A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9196A-050A-4747-8C97-DCD7DF5D7BED}" type="datetimeFigureOut">
              <a:rPr lang="ko-KR" altLang="en-US" smtClean="0"/>
              <a:pPr/>
              <a:t>2019-09-10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828CF-2CB7-49FE-9497-8301FAE188A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9196A-050A-4747-8C97-DCD7DF5D7BED}" type="datetimeFigureOut">
              <a:rPr lang="ko-KR" altLang="en-US" smtClean="0"/>
              <a:pPr/>
              <a:t>2019-09-10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828CF-2CB7-49FE-9497-8301FAE188A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9196A-050A-4747-8C97-DCD7DF5D7BED}" type="datetimeFigureOut">
              <a:rPr lang="ko-KR" altLang="en-US" smtClean="0"/>
              <a:pPr/>
              <a:t>2019-09-10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828CF-2CB7-49FE-9497-8301FAE188A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9196A-050A-4747-8C97-DCD7DF5D7BED}" type="datetimeFigureOut">
              <a:rPr lang="ko-KR" altLang="en-US" smtClean="0"/>
              <a:pPr/>
              <a:t>2019-09-10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828CF-2CB7-49FE-9497-8301FAE188A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9196A-050A-4747-8C97-DCD7DF5D7BED}" type="datetimeFigureOut">
              <a:rPr lang="ko-KR" altLang="en-US" smtClean="0"/>
              <a:pPr/>
              <a:t>2019-09-10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828CF-2CB7-49FE-9497-8301FAE188A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D9196A-050A-4747-8C97-DCD7DF5D7BED}" type="datetimeFigureOut">
              <a:rPr lang="ko-KR" altLang="en-US" smtClean="0"/>
              <a:pPr/>
              <a:t>2019-09-10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1828CF-2CB7-49FE-9497-8301FAE188A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openxmlformats.org/officeDocument/2006/relationships/image" Target="../media/image9.gif"/><Relationship Id="rId3" Type="http://schemas.openxmlformats.org/officeDocument/2006/relationships/image" Target="../media/image2.png"/><Relationship Id="rId7" Type="http://schemas.openxmlformats.org/officeDocument/2006/relationships/diagramColors" Target="../diagrams/colors1.xml"/><Relationship Id="rId12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11" Type="http://schemas.openxmlformats.org/officeDocument/2006/relationships/image" Target="../media/image7.png"/><Relationship Id="rId5" Type="http://schemas.openxmlformats.org/officeDocument/2006/relationships/diagramLayout" Target="../diagrams/layout1.xml"/><Relationship Id="rId10" Type="http://schemas.openxmlformats.org/officeDocument/2006/relationships/image" Target="../media/image6.png"/><Relationship Id="rId4" Type="http://schemas.openxmlformats.org/officeDocument/2006/relationships/diagramData" Target="../diagrams/data1.xml"/><Relationship Id="rId9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12" Type="http://schemas.openxmlformats.org/officeDocument/2006/relationships/image" Target="../media/image1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5" Type="http://schemas.openxmlformats.org/officeDocument/2006/relationships/image" Target="../media/image12.jpeg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0" Type="http://schemas.openxmlformats.org/officeDocument/2006/relationships/diagramQuickStyle" Target="../diagrams/quickStyle3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13" Type="http://schemas.microsoft.com/office/2007/relationships/diagramDrawing" Target="../diagrams/drawing5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4.xml"/><Relationship Id="rId12" Type="http://schemas.openxmlformats.org/officeDocument/2006/relationships/diagramColors" Target="../diagrams/colors5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.xml"/><Relationship Id="rId11" Type="http://schemas.openxmlformats.org/officeDocument/2006/relationships/diagramQuickStyle" Target="../diagrams/quickStyle5.xml"/><Relationship Id="rId5" Type="http://schemas.openxmlformats.org/officeDocument/2006/relationships/diagramLayout" Target="../diagrams/layout4.xml"/><Relationship Id="rId10" Type="http://schemas.openxmlformats.org/officeDocument/2006/relationships/diagramLayout" Target="../diagrams/layout5.xml"/><Relationship Id="rId4" Type="http://schemas.openxmlformats.org/officeDocument/2006/relationships/diagramData" Target="../diagrams/data4.xml"/><Relationship Id="rId9" Type="http://schemas.openxmlformats.org/officeDocument/2006/relationships/diagramData" Target="../diagrams/data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이주연★\2.CMS\제안서이미지\CMS제안서표지_렌탈관리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1875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4" name="표 23"/>
          <p:cNvGraphicFramePr>
            <a:graphicFrameLocks noGrp="1"/>
          </p:cNvGraphicFramePr>
          <p:nvPr/>
        </p:nvGraphicFramePr>
        <p:xfrm>
          <a:off x="1016713" y="2516868"/>
          <a:ext cx="7179417" cy="27309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79417"/>
              </a:tblGrid>
              <a:tr h="390133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0133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0133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0133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0133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0133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0133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 1. </a:t>
            </a:r>
            <a:r>
              <a:rPr lang="ko-KR" altLang="en-US" sz="20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회사소개</a:t>
            </a:r>
            <a:endParaRPr lang="ko-KR" altLang="en-US" sz="2000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pic>
        <p:nvPicPr>
          <p:cNvPr id="7" name="Picture 4" descr="D:\이주연★\1.신안파일\신안소프트_로고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22226" y="2348880"/>
            <a:ext cx="1584171" cy="528058"/>
          </a:xfrm>
          <a:prstGeom prst="rect">
            <a:avLst/>
          </a:prstGeom>
          <a:noFill/>
        </p:spPr>
      </p:pic>
      <p:sp>
        <p:nvSpPr>
          <p:cNvPr id="25" name="직사각형 24"/>
          <p:cNvSpPr/>
          <p:nvPr/>
        </p:nvSpPr>
        <p:spPr>
          <a:xfrm>
            <a:off x="1022448" y="2961474"/>
            <a:ext cx="1152128" cy="288032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50000"/>
                </a:schemeClr>
              </a:gs>
              <a:gs pos="2500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13500000" scaled="1"/>
            <a:tileRect/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회사명</a:t>
            </a:r>
            <a:endParaRPr lang="ko-KR" altLang="en-US" sz="14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1022448" y="3348697"/>
            <a:ext cx="1152128" cy="288032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50000"/>
                </a:schemeClr>
              </a:gs>
              <a:gs pos="2500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13500000" scaled="1"/>
            <a:tileRect/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대표자</a:t>
            </a:r>
            <a:endParaRPr lang="ko-KR" altLang="en-U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1022448" y="3749912"/>
            <a:ext cx="1152128" cy="288032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50000"/>
                </a:schemeClr>
              </a:gs>
              <a:gs pos="2500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13500000" scaled="1"/>
            <a:tileRect/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영업본부</a:t>
            </a:r>
            <a:endParaRPr lang="ko-KR" altLang="en-US" sz="14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1022448" y="4140497"/>
            <a:ext cx="1152128" cy="288032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50000"/>
                </a:schemeClr>
              </a:gs>
              <a:gs pos="2500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13500000" scaled="1"/>
            <a:tileRect/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기술연구소</a:t>
            </a:r>
            <a:endParaRPr lang="ko-KR" altLang="en-US" sz="14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1022448" y="4536973"/>
            <a:ext cx="1152128" cy="288032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50000"/>
                </a:schemeClr>
              </a:gs>
              <a:gs pos="2500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13500000" scaled="1"/>
            <a:tileRect/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홈페이지</a:t>
            </a:r>
            <a:endParaRPr lang="ko-KR" altLang="en-US" sz="14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1022448" y="4914655"/>
            <a:ext cx="1152128" cy="288032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50000"/>
                </a:schemeClr>
              </a:gs>
              <a:gs pos="2500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13500000" scaled="1"/>
            <a:tileRect/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전화</a:t>
            </a:r>
            <a:endParaRPr lang="ko-KR" altLang="en-US" sz="14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3793748" y="4914655"/>
            <a:ext cx="1152128" cy="288032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50000"/>
                </a:schemeClr>
              </a:gs>
              <a:gs pos="2500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13500000" scaled="1"/>
            <a:tileRect/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팩스</a:t>
            </a:r>
            <a:endParaRPr lang="ko-KR" altLang="en-US" sz="14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190567" y="2950982"/>
            <a:ext cx="1244251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㈜ 신안소프트</a:t>
            </a:r>
            <a:endParaRPr lang="ko-KR" altLang="en-US" sz="13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183541" y="3331055"/>
            <a:ext cx="684803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김순관</a:t>
            </a:r>
            <a:endParaRPr lang="ko-KR" altLang="en-US" sz="13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185863" y="3739132"/>
            <a:ext cx="4060727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서울시 금천구 가산동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345-9 </a:t>
            </a:r>
            <a:r>
              <a:rPr lang="en-US" altLang="ko-KR" sz="1300" b="1" dirty="0" err="1" smtClean="0">
                <a:latin typeface="맑은 고딕" pitchFamily="50" charset="-127"/>
                <a:ea typeface="맑은 고딕" pitchFamily="50" charset="-127"/>
              </a:rPr>
              <a:t>sk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트윈테크타워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712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호</a:t>
            </a:r>
            <a:endParaRPr lang="ko-KR" altLang="en-US" sz="13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173136" y="4131532"/>
            <a:ext cx="6114174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경기도 수원시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영통구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신동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486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번지 디지털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엠파이어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2 102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동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713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호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우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16681)</a:t>
            </a:r>
            <a:endParaRPr lang="ko-KR" altLang="en-US" sz="13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189041" y="4517228"/>
            <a:ext cx="1940788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www.okbankcms.co.kr</a:t>
            </a:r>
            <a:endParaRPr lang="ko-KR" altLang="en-US" sz="13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183541" y="4896725"/>
            <a:ext cx="1043876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1566-5767</a:t>
            </a:r>
            <a:endParaRPr lang="ko-KR" altLang="en-US" sz="13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956281" y="4896725"/>
            <a:ext cx="1524776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0303-0007-5767</a:t>
            </a:r>
            <a:endParaRPr lang="ko-KR" altLang="en-US" sz="13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47936" y="1061120"/>
            <a:ext cx="1354858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회사현황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-180528" y="21012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600" b="1" i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RENTAL INFO</a:t>
            </a:r>
            <a:endParaRPr lang="ko-KR" altLang="en-US" sz="1600" b="1" i="1" dirty="0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780472"/>
            <a:ext cx="3133367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541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 1. </a:t>
            </a:r>
            <a:r>
              <a:rPr lang="ko-KR" altLang="en-US" sz="20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회사소개</a:t>
            </a:r>
            <a:endParaRPr lang="ko-KR" altLang="en-US" sz="2000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7936" y="1061120"/>
            <a:ext cx="2470548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회사개요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/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주사업분야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graphicFrame>
        <p:nvGraphicFramePr>
          <p:cNvPr id="23" name="다이어그램 22"/>
          <p:cNvGraphicFramePr/>
          <p:nvPr/>
        </p:nvGraphicFramePr>
        <p:xfrm>
          <a:off x="107504" y="2348880"/>
          <a:ext cx="6196880" cy="4464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28" name="Picture 34" descr="http://okcmshome.cafe24.com/pub/images/content/company02_plus04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312543" y="3466644"/>
            <a:ext cx="1262236" cy="1008000"/>
          </a:xfrm>
          <a:prstGeom prst="rect">
            <a:avLst/>
          </a:prstGeom>
          <a:noFill/>
        </p:spPr>
      </p:pic>
      <p:sp>
        <p:nvSpPr>
          <p:cNvPr id="35" name="직사각형 34"/>
          <p:cNvSpPr/>
          <p:nvPr/>
        </p:nvSpPr>
        <p:spPr>
          <a:xfrm>
            <a:off x="0" y="1836113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600" dirty="0" smtClean="0">
                <a:solidFill>
                  <a:schemeClr val="tx2">
                    <a:lumMod val="75000"/>
                  </a:schemeClr>
                </a:solidFill>
                <a:latin typeface="HY수평선M" pitchFamily="18" charset="-127"/>
                <a:ea typeface="HY수평선M" pitchFamily="18" charset="-127"/>
              </a:rPr>
              <a:t>㈜신안소프트</a:t>
            </a:r>
            <a:r>
              <a:rPr lang="ko-KR" altLang="en-US" sz="1600" dirty="0" smtClean="0">
                <a:latin typeface="HY수평선M" pitchFamily="18" charset="-127"/>
                <a:ea typeface="HY수평선M" pitchFamily="18" charset="-127"/>
              </a:rPr>
              <a:t>는 </a:t>
            </a:r>
            <a:r>
              <a:rPr lang="en-US" altLang="ko-KR" sz="1600" dirty="0" smtClean="0">
                <a:latin typeface="HY수평선M" pitchFamily="18" charset="-127"/>
                <a:ea typeface="HY수평선M" pitchFamily="18" charset="-127"/>
              </a:rPr>
              <a:t>20</a:t>
            </a:r>
            <a:r>
              <a:rPr lang="ko-KR" altLang="en-US" sz="1600" dirty="0" err="1" smtClean="0">
                <a:latin typeface="HY수평선M" pitchFamily="18" charset="-127"/>
                <a:ea typeface="HY수평선M" pitchFamily="18" charset="-127"/>
              </a:rPr>
              <a:t>여년간</a:t>
            </a:r>
            <a:r>
              <a:rPr lang="ko-KR" altLang="en-US" sz="1600" dirty="0" smtClean="0">
                <a:latin typeface="HY수평선M" pitchFamily="18" charset="-127"/>
                <a:ea typeface="HY수평선M" pitchFamily="18" charset="-127"/>
              </a:rPr>
              <a:t> 프로그램 개발에 축적된 </a:t>
            </a:r>
            <a:r>
              <a:rPr lang="en-US" altLang="ko-KR" sz="1600" dirty="0" smtClean="0">
                <a:latin typeface="HY수평선M" pitchFamily="18" charset="-127"/>
                <a:ea typeface="HY수평선M" pitchFamily="18" charset="-127"/>
              </a:rPr>
              <a:t>IRM</a:t>
            </a:r>
            <a:r>
              <a:rPr lang="en-US" altLang="ko-KR" sz="1200" dirty="0" smtClean="0">
                <a:latin typeface="HY수평선M" pitchFamily="18" charset="-127"/>
                <a:ea typeface="HY수평선M" pitchFamily="18" charset="-127"/>
              </a:rPr>
              <a:t>(institute relationship management)</a:t>
            </a:r>
          </a:p>
          <a:p>
            <a:pPr algn="ctr"/>
            <a:r>
              <a:rPr lang="en-US" altLang="ko-KR" sz="1600" dirty="0" smtClean="0">
                <a:latin typeface="HY수평선M" pitchFamily="18" charset="-127"/>
                <a:ea typeface="HY수평선M" pitchFamily="18" charset="-127"/>
              </a:rPr>
              <a:t> </a:t>
            </a:r>
            <a:r>
              <a:rPr lang="ko-KR" altLang="en-US" sz="1600" dirty="0" smtClean="0">
                <a:latin typeface="HY수평선M" pitchFamily="18" charset="-127"/>
                <a:ea typeface="HY수평선M" pitchFamily="18" charset="-127"/>
              </a:rPr>
              <a:t>기술로</a:t>
            </a:r>
            <a:r>
              <a:rPr lang="en-US" altLang="ko-KR" sz="1600" dirty="0" smtClean="0">
                <a:latin typeface="HY수평선M" pitchFamily="18" charset="-127"/>
                <a:ea typeface="HY수평선M" pitchFamily="18" charset="-127"/>
              </a:rPr>
              <a:t> IT</a:t>
            </a:r>
            <a:r>
              <a:rPr lang="ko-KR" altLang="en-US" sz="1600" dirty="0" smtClean="0">
                <a:latin typeface="HY수평선M" pitchFamily="18" charset="-127"/>
                <a:ea typeface="HY수평선M" pitchFamily="18" charset="-127"/>
              </a:rPr>
              <a:t>사업을 이끌어온 프로그램 개발업체입니다</a:t>
            </a:r>
            <a:endParaRPr lang="ko-KR" altLang="en-US" sz="1600" dirty="0">
              <a:latin typeface="HY수평선M" pitchFamily="18" charset="-127"/>
              <a:ea typeface="HY수평선M" pitchFamily="18" charset="-127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47353" y="3356536"/>
            <a:ext cx="1290811" cy="1027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410347" y="5103778"/>
            <a:ext cx="1268022" cy="10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331640" y="5084728"/>
            <a:ext cx="1265502" cy="10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 descr="D:\이주연★\2.CMS\제안서이미지\제목-없음-1.gi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406427" y="3428544"/>
            <a:ext cx="1245106" cy="288032"/>
          </a:xfrm>
          <a:prstGeom prst="rect">
            <a:avLst/>
          </a:prstGeom>
          <a:noFill/>
        </p:spPr>
      </p:pic>
      <p:sp>
        <p:nvSpPr>
          <p:cNvPr id="15" name="모서리가 둥근 직사각형 14"/>
          <p:cNvSpPr/>
          <p:nvPr/>
        </p:nvSpPr>
        <p:spPr>
          <a:xfrm>
            <a:off x="6012160" y="3717032"/>
            <a:ext cx="2808312" cy="2736304"/>
          </a:xfrm>
          <a:prstGeom prst="roundRect">
            <a:avLst>
              <a:gd name="adj" fmla="val 7509"/>
            </a:avLst>
          </a:prstGeom>
          <a:noFill/>
          <a:ln w="12700">
            <a:solidFill>
              <a:schemeClr val="tx2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·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 전자금융 </a:t>
            </a: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ERP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개발</a:t>
            </a:r>
            <a:endParaRPr lang="en-US" altLang="ko-KR" sz="1200" b="1" dirty="0" smtClean="0">
              <a:solidFill>
                <a:schemeClr val="tx1"/>
              </a:solidFill>
              <a:latin typeface="HY중고딕" pitchFamily="18" charset="-127"/>
              <a:ea typeface="HY중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·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더빌</a:t>
            </a: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/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금융결제원 </a:t>
            </a: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CMS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패키지 개발</a:t>
            </a:r>
            <a:endParaRPr lang="en-US" altLang="ko-KR" sz="1200" b="1" dirty="0" smtClean="0">
              <a:solidFill>
                <a:schemeClr val="tx1"/>
              </a:solidFill>
              <a:latin typeface="HY중고딕" pitchFamily="18" charset="-127"/>
              <a:ea typeface="HY중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·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렌탈관리프로그램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 </a:t>
            </a: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ERP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개발</a:t>
            </a:r>
            <a:endParaRPr lang="en-US" altLang="ko-KR" sz="1200" b="1" dirty="0" smtClean="0">
              <a:solidFill>
                <a:schemeClr val="tx1"/>
              </a:solidFill>
              <a:latin typeface="HY중고딕" pitchFamily="18" charset="-127"/>
              <a:ea typeface="HY중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·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 정수기관리프로그램 </a:t>
            </a: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ERP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개발</a:t>
            </a:r>
            <a:endParaRPr lang="en-US" altLang="ko-KR" sz="1200" b="1" dirty="0" smtClean="0">
              <a:solidFill>
                <a:schemeClr val="tx1"/>
              </a:solidFill>
              <a:latin typeface="HY중고딕" pitchFamily="18" charset="-127"/>
              <a:ea typeface="HY중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·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 미용실고객관리프로그램 </a:t>
            </a: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ERP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개발</a:t>
            </a:r>
            <a:endParaRPr lang="en-US" altLang="ko-KR" sz="1200" b="1" dirty="0" smtClean="0">
              <a:solidFill>
                <a:schemeClr val="tx1"/>
              </a:solidFill>
              <a:latin typeface="HY중고딕" pitchFamily="18" charset="-127"/>
              <a:ea typeface="HY중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·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 학원학사관리프로그램 </a:t>
            </a: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ERP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개발</a:t>
            </a:r>
            <a:endParaRPr lang="en-US" altLang="ko-KR" sz="1200" b="1" dirty="0" smtClean="0">
              <a:solidFill>
                <a:schemeClr val="tx1"/>
              </a:solidFill>
              <a:latin typeface="HY중고딕" pitchFamily="18" charset="-127"/>
              <a:ea typeface="HY중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· CRM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개발</a:t>
            </a:r>
            <a:endParaRPr lang="en-US" altLang="ko-KR" sz="1200" b="1" dirty="0" smtClean="0">
              <a:solidFill>
                <a:schemeClr val="tx1"/>
              </a:solidFill>
              <a:latin typeface="HY중고딕" pitchFamily="18" charset="-127"/>
              <a:ea typeface="HY중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·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 상조</a:t>
            </a: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ERP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개발</a:t>
            </a:r>
            <a:endParaRPr lang="en-US" altLang="ko-KR" sz="1200" b="1" dirty="0" smtClean="0">
              <a:solidFill>
                <a:schemeClr val="tx1"/>
              </a:solidFill>
              <a:latin typeface="HY중고딕" pitchFamily="18" charset="-127"/>
              <a:ea typeface="HY중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·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 할부금시스템 개발</a:t>
            </a:r>
            <a:endParaRPr lang="ko-KR" altLang="en-US" sz="1200" b="1" dirty="0">
              <a:solidFill>
                <a:schemeClr val="tx1"/>
              </a:solidFill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-180528" y="21012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600" b="1" i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RENTAL INFO</a:t>
            </a:r>
            <a:endParaRPr lang="ko-KR" altLang="en-US" sz="1600" b="1" i="1" dirty="0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1875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47936" y="1061120"/>
            <a:ext cx="944489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연혁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 1. </a:t>
            </a:r>
            <a:r>
              <a:rPr lang="ko-KR" altLang="en-US" sz="20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회사소개</a:t>
            </a:r>
            <a:endParaRPr lang="ko-KR" altLang="en-US" sz="2000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cxnSp>
        <p:nvCxnSpPr>
          <p:cNvPr id="16" name="직선 연결선 15"/>
          <p:cNvCxnSpPr/>
          <p:nvPr/>
        </p:nvCxnSpPr>
        <p:spPr>
          <a:xfrm>
            <a:off x="1250107" y="2204864"/>
            <a:ext cx="0" cy="3528392"/>
          </a:xfrm>
          <a:prstGeom prst="line">
            <a:avLst/>
          </a:prstGeom>
          <a:ln w="158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5076056" y="2223914"/>
            <a:ext cx="0" cy="2573238"/>
          </a:xfrm>
          <a:prstGeom prst="line">
            <a:avLst/>
          </a:prstGeom>
          <a:ln w="158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타원 17"/>
          <p:cNvSpPr/>
          <p:nvPr/>
        </p:nvSpPr>
        <p:spPr>
          <a:xfrm>
            <a:off x="1206674" y="2204864"/>
            <a:ext cx="72000" cy="72008"/>
          </a:xfrm>
          <a:prstGeom prst="ellipse">
            <a:avLst/>
          </a:prstGeom>
          <a:solidFill>
            <a:srgbClr val="0033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19" name="표 18"/>
          <p:cNvGraphicFramePr>
            <a:graphicFrameLocks noGrp="1"/>
          </p:cNvGraphicFramePr>
          <p:nvPr/>
        </p:nvGraphicFramePr>
        <p:xfrm>
          <a:off x="539552" y="2132856"/>
          <a:ext cx="581942" cy="36004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1942"/>
              </a:tblGrid>
              <a:tr h="27695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rgbClr val="002060"/>
                          </a:solidFill>
                          <a:latin typeface="+mj-lt"/>
                        </a:rPr>
                        <a:t>1996</a:t>
                      </a:r>
                      <a:endParaRPr lang="ko-KR" altLang="en-US" sz="1100" b="1" dirty="0">
                        <a:solidFill>
                          <a:srgbClr val="002060"/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lt"/>
                        </a:rPr>
                        <a:t>1997</a:t>
                      </a:r>
                      <a:endParaRPr lang="ko-KR" altLang="en-US" sz="105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lt"/>
                        </a:rPr>
                        <a:t>1998</a:t>
                      </a:r>
                      <a:endParaRPr lang="ko-KR" altLang="en-US" sz="105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lt"/>
                        </a:rPr>
                        <a:t>1999</a:t>
                      </a:r>
                      <a:endParaRPr lang="ko-KR" altLang="en-US" sz="105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rgbClr val="002060"/>
                          </a:solidFill>
                          <a:latin typeface="+mj-lt"/>
                        </a:rPr>
                        <a:t>2000</a:t>
                      </a:r>
                      <a:endParaRPr lang="ko-KR" altLang="en-US" sz="1100" b="1" dirty="0">
                        <a:solidFill>
                          <a:srgbClr val="002060"/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rgbClr val="002060"/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lt"/>
                        </a:rPr>
                        <a:t>2001</a:t>
                      </a:r>
                      <a:endParaRPr lang="ko-KR" altLang="en-US" sz="105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lt"/>
                        </a:rPr>
                        <a:t>2002</a:t>
                      </a:r>
                      <a:endParaRPr lang="ko-KR" altLang="en-US" sz="105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lt"/>
                        </a:rPr>
                        <a:t>2007</a:t>
                      </a:r>
                      <a:endParaRPr lang="ko-KR" altLang="en-US" sz="105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rgbClr val="002060"/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rgbClr val="002060"/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rgbClr val="002060"/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0" name="표 19"/>
          <p:cNvGraphicFramePr>
            <a:graphicFrameLocks noGrp="1"/>
          </p:cNvGraphicFramePr>
          <p:nvPr/>
        </p:nvGraphicFramePr>
        <p:xfrm>
          <a:off x="1409526" y="2132856"/>
          <a:ext cx="2586410" cy="36004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86410"/>
              </a:tblGrid>
              <a:tr h="2769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smtClean="0">
                          <a:solidFill>
                            <a:srgbClr val="002060"/>
                          </a:solidFill>
                        </a:rPr>
                        <a:t>신안소프트 회사 설립</a:t>
                      </a:r>
                      <a:endParaRPr lang="ko-KR" altLang="en-US" sz="11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한국정보산업연합회</a:t>
                      </a:r>
                      <a:endParaRPr lang="ko-KR" altLang="en-US" sz="1000" b="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삼성 학원협회 대리점 등록</a:t>
                      </a:r>
                      <a:endParaRPr lang="ko-KR" altLang="en-US" sz="1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학원관리프로그램 서비스 지정점 등록</a:t>
                      </a:r>
                      <a:endParaRPr lang="ko-KR" altLang="en-US" sz="1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컴퓨터 기술 전문점 등록</a:t>
                      </a:r>
                      <a:endParaRPr lang="ko-KR" altLang="en-US" sz="1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smtClean="0">
                          <a:solidFill>
                            <a:srgbClr val="002060"/>
                          </a:solidFill>
                        </a:rPr>
                        <a:t>법인설립</a:t>
                      </a:r>
                      <a:endParaRPr lang="ko-KR" altLang="en-US" sz="11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한국소프트웨어산업협회 가입</a:t>
                      </a:r>
                      <a:endParaRPr lang="ko-KR" altLang="en-US" sz="1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기업부설 정보화 연구소 설립</a:t>
                      </a:r>
                      <a:endParaRPr lang="ko-KR" altLang="en-US" sz="1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시스템통합사업</a:t>
                      </a:r>
                      <a:r>
                        <a:rPr lang="en-US" altLang="ko-KR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(SI)</a:t>
                      </a:r>
                      <a:r>
                        <a:rPr lang="ko-KR" altLang="en-US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인증등록</a:t>
                      </a:r>
                      <a:endParaRPr lang="ko-KR" altLang="en-US" sz="1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상조관리통합솔루션 등록</a:t>
                      </a:r>
                      <a:endParaRPr lang="ko-KR" altLang="en-US" sz="1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비영리법인 예산회계 등록</a:t>
                      </a:r>
                      <a:endParaRPr lang="ko-KR" altLang="en-US" sz="1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rgbClr val="002060"/>
                          </a:solidFill>
                        </a:rPr>
                        <a:t>CMS</a:t>
                      </a:r>
                      <a:r>
                        <a:rPr lang="ko-KR" altLang="en-US" sz="1100" b="1" dirty="0" smtClean="0">
                          <a:solidFill>
                            <a:srgbClr val="002060"/>
                          </a:solidFill>
                        </a:rPr>
                        <a:t>자동이체 솔루션 등록</a:t>
                      </a:r>
                      <a:endParaRPr lang="ko-KR" altLang="en-US" sz="11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WEB </a:t>
                      </a:r>
                      <a:r>
                        <a:rPr lang="ko-KR" altLang="en-US" sz="100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빌링</a:t>
                      </a:r>
                      <a:r>
                        <a:rPr lang="ko-KR" altLang="en-US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통합 솔루션</a:t>
                      </a:r>
                      <a:endParaRPr lang="ko-KR" altLang="en-US" sz="1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1" name="타원 20"/>
          <p:cNvSpPr/>
          <p:nvPr/>
        </p:nvSpPr>
        <p:spPr>
          <a:xfrm>
            <a:off x="1212015" y="3601591"/>
            <a:ext cx="72000" cy="72008"/>
          </a:xfrm>
          <a:prstGeom prst="ellipse">
            <a:avLst/>
          </a:prstGeom>
          <a:solidFill>
            <a:srgbClr val="0033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타원 21"/>
          <p:cNvSpPr/>
          <p:nvPr/>
        </p:nvSpPr>
        <p:spPr>
          <a:xfrm>
            <a:off x="1206674" y="2502421"/>
            <a:ext cx="72000" cy="72008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타원 22"/>
          <p:cNvSpPr/>
          <p:nvPr/>
        </p:nvSpPr>
        <p:spPr>
          <a:xfrm>
            <a:off x="1206674" y="2778646"/>
            <a:ext cx="72000" cy="72008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타원 23"/>
          <p:cNvSpPr/>
          <p:nvPr/>
        </p:nvSpPr>
        <p:spPr>
          <a:xfrm>
            <a:off x="1212007" y="3337942"/>
            <a:ext cx="72000" cy="72008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타원 24"/>
          <p:cNvSpPr/>
          <p:nvPr/>
        </p:nvSpPr>
        <p:spPr>
          <a:xfrm>
            <a:off x="1206674" y="4151362"/>
            <a:ext cx="72000" cy="72008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타원 25"/>
          <p:cNvSpPr/>
          <p:nvPr/>
        </p:nvSpPr>
        <p:spPr>
          <a:xfrm>
            <a:off x="1206674" y="4427587"/>
            <a:ext cx="72000" cy="72008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타원 26"/>
          <p:cNvSpPr/>
          <p:nvPr/>
        </p:nvSpPr>
        <p:spPr>
          <a:xfrm>
            <a:off x="1212007" y="4710286"/>
            <a:ext cx="72000" cy="72008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29" name="표 28"/>
          <p:cNvGraphicFramePr>
            <a:graphicFrameLocks noGrp="1"/>
          </p:cNvGraphicFramePr>
          <p:nvPr/>
        </p:nvGraphicFramePr>
        <p:xfrm>
          <a:off x="4355976" y="2132856"/>
          <a:ext cx="581942" cy="36004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1942"/>
              </a:tblGrid>
              <a:tr h="27695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lt"/>
                        </a:rPr>
                        <a:t>2009</a:t>
                      </a:r>
                      <a:endParaRPr lang="ko-KR" altLang="en-US" sz="10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lt"/>
                        </a:rPr>
                        <a:t>2010</a:t>
                      </a:r>
                      <a:endParaRPr lang="ko-KR" altLang="en-US" sz="10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lt"/>
                        </a:rPr>
                        <a:t>2011</a:t>
                      </a:r>
                      <a:endParaRPr lang="ko-KR" altLang="en-US" sz="10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lt"/>
                        </a:rPr>
                        <a:t>2012</a:t>
                      </a:r>
                      <a:endParaRPr lang="ko-KR" altLang="en-US" sz="10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rgbClr val="002060"/>
                          </a:solidFill>
                          <a:latin typeface="+mj-lt"/>
                        </a:rPr>
                        <a:t>2013</a:t>
                      </a:r>
                      <a:endParaRPr lang="ko-KR" altLang="en-US" sz="1100" b="1" dirty="0">
                        <a:solidFill>
                          <a:srgbClr val="002060"/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lt"/>
                        </a:rPr>
                        <a:t>2015</a:t>
                      </a:r>
                      <a:endParaRPr lang="ko-KR" altLang="en-US" sz="10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rgbClr val="002060"/>
                          </a:solidFill>
                          <a:latin typeface="+mj-lt"/>
                        </a:rPr>
                        <a:t>2016</a:t>
                      </a:r>
                      <a:endParaRPr lang="ko-KR" altLang="en-US" sz="1100" b="1" dirty="0">
                        <a:solidFill>
                          <a:srgbClr val="002060"/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30" name="표 29"/>
          <p:cNvGraphicFramePr>
            <a:graphicFrameLocks noGrp="1"/>
          </p:cNvGraphicFramePr>
          <p:nvPr/>
        </p:nvGraphicFramePr>
        <p:xfrm>
          <a:off x="5364088" y="2132856"/>
          <a:ext cx="2808312" cy="27363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08312"/>
              </a:tblGrid>
              <a:tr h="27363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헤어 쿠키</a:t>
                      </a:r>
                      <a:r>
                        <a:rPr lang="en-US" altLang="ko-KR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(</a:t>
                      </a:r>
                      <a:r>
                        <a:rPr lang="ko-KR" altLang="en-US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미용실고객관리프로그램</a:t>
                      </a:r>
                      <a:r>
                        <a:rPr lang="en-US" altLang="ko-KR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)</a:t>
                      </a:r>
                      <a:r>
                        <a:rPr lang="ko-KR" altLang="en-US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등록</a:t>
                      </a:r>
                      <a:endParaRPr lang="ko-KR" altLang="en-US" sz="1000" dirty="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363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CMS </a:t>
                      </a:r>
                      <a:r>
                        <a:rPr lang="ko-KR" altLang="en-US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자동이체 프로그램 </a:t>
                      </a:r>
                      <a:r>
                        <a:rPr lang="en-US" altLang="ko-KR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1000</a:t>
                      </a:r>
                      <a:r>
                        <a:rPr lang="ko-KR" altLang="en-US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업체 돌파</a:t>
                      </a:r>
                      <a:endParaRPr lang="ko-KR" altLang="en-US" sz="1000" dirty="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363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CMS </a:t>
                      </a:r>
                      <a:r>
                        <a:rPr lang="ko-KR" altLang="en-US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자동이체 프로그램 </a:t>
                      </a:r>
                      <a:r>
                        <a:rPr lang="en-US" altLang="ko-KR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1700</a:t>
                      </a:r>
                      <a:r>
                        <a:rPr lang="ko-KR" altLang="en-US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업체 돌파</a:t>
                      </a:r>
                      <a:endParaRPr lang="ko-KR" altLang="en-US" sz="1000" dirty="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363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학원학사관리 통합 </a:t>
                      </a:r>
                      <a:r>
                        <a:rPr lang="en-US" altLang="ko-KR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SYSTEM </a:t>
                      </a:r>
                      <a:r>
                        <a:rPr lang="ko-KR" altLang="en-US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등록</a:t>
                      </a:r>
                      <a:endParaRPr lang="ko-KR" altLang="en-US" sz="1000" dirty="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363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CMS </a:t>
                      </a:r>
                      <a:r>
                        <a:rPr lang="ko-KR" altLang="en-US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자동이체 프로그램 </a:t>
                      </a:r>
                      <a:r>
                        <a:rPr lang="en-US" altLang="ko-KR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2000</a:t>
                      </a:r>
                      <a:r>
                        <a:rPr lang="ko-KR" altLang="en-US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업체 돌파</a:t>
                      </a:r>
                      <a:endParaRPr lang="ko-KR" altLang="en-US" sz="1000" dirty="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363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CMS </a:t>
                      </a:r>
                      <a:r>
                        <a:rPr lang="ko-KR" altLang="en-US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자동이체 프로그램 </a:t>
                      </a:r>
                      <a:r>
                        <a:rPr lang="en-US" altLang="ko-KR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2400</a:t>
                      </a:r>
                      <a:r>
                        <a:rPr lang="ko-KR" altLang="en-US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업체 돌파</a:t>
                      </a:r>
                      <a:endParaRPr lang="ko-KR" altLang="en-US" sz="1000" dirty="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363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smtClean="0">
                          <a:solidFill>
                            <a:srgbClr val="002060"/>
                          </a:solidFill>
                        </a:rPr>
                        <a:t>벤처기업 확인 등록</a:t>
                      </a:r>
                      <a:endParaRPr lang="ko-KR" altLang="en-US" sz="11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363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smtClean="0">
                          <a:solidFill>
                            <a:srgbClr val="002060"/>
                          </a:solidFill>
                        </a:rPr>
                        <a:t>기업부설연구소 인정</a:t>
                      </a:r>
                      <a:endParaRPr lang="ko-KR" altLang="en-US" sz="11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363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CMS </a:t>
                      </a:r>
                      <a:r>
                        <a:rPr lang="ko-KR" altLang="en-US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자동이체 프로그램 </a:t>
                      </a:r>
                      <a:r>
                        <a:rPr lang="en-US" altLang="ko-KR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2700</a:t>
                      </a:r>
                      <a:r>
                        <a:rPr lang="ko-KR" altLang="en-US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업체 돌파</a:t>
                      </a:r>
                      <a:endParaRPr lang="ko-KR" altLang="en-US" sz="1000" dirty="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363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rgbClr val="002060"/>
                          </a:solidFill>
                        </a:rPr>
                        <a:t>CMS </a:t>
                      </a:r>
                      <a:r>
                        <a:rPr lang="ko-KR" altLang="en-US" sz="1100" b="1" dirty="0" smtClean="0">
                          <a:solidFill>
                            <a:srgbClr val="002060"/>
                          </a:solidFill>
                        </a:rPr>
                        <a:t>자동이체 프로그램 </a:t>
                      </a:r>
                      <a:r>
                        <a:rPr lang="en-US" altLang="ko-KR" sz="1100" b="1" dirty="0" smtClean="0">
                          <a:solidFill>
                            <a:srgbClr val="002060"/>
                          </a:solidFill>
                        </a:rPr>
                        <a:t>3000</a:t>
                      </a:r>
                      <a:r>
                        <a:rPr lang="ko-KR" altLang="en-US" sz="1100" b="1" dirty="0" smtClean="0">
                          <a:solidFill>
                            <a:srgbClr val="002060"/>
                          </a:solidFill>
                        </a:rPr>
                        <a:t>업체 돌파</a:t>
                      </a:r>
                      <a:endParaRPr lang="ko-KR" altLang="en-US" sz="11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2" name="타원 31"/>
          <p:cNvSpPr/>
          <p:nvPr/>
        </p:nvSpPr>
        <p:spPr>
          <a:xfrm>
            <a:off x="5047489" y="4725144"/>
            <a:ext cx="72000" cy="72008"/>
          </a:xfrm>
          <a:prstGeom prst="ellipse">
            <a:avLst/>
          </a:prstGeom>
          <a:solidFill>
            <a:srgbClr val="0033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/>
          <p:cNvSpPr/>
          <p:nvPr/>
        </p:nvSpPr>
        <p:spPr>
          <a:xfrm>
            <a:off x="5037964" y="3611116"/>
            <a:ext cx="72000" cy="72008"/>
          </a:xfrm>
          <a:prstGeom prst="ellipse">
            <a:avLst/>
          </a:prstGeom>
          <a:solidFill>
            <a:srgbClr val="0033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타원 33"/>
          <p:cNvSpPr/>
          <p:nvPr/>
        </p:nvSpPr>
        <p:spPr>
          <a:xfrm>
            <a:off x="5037964" y="4437112"/>
            <a:ext cx="72000" cy="72008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타원 34"/>
          <p:cNvSpPr/>
          <p:nvPr/>
        </p:nvSpPr>
        <p:spPr>
          <a:xfrm>
            <a:off x="5037964" y="3337942"/>
            <a:ext cx="72000" cy="72008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타원 27"/>
          <p:cNvSpPr/>
          <p:nvPr/>
        </p:nvSpPr>
        <p:spPr>
          <a:xfrm>
            <a:off x="5037964" y="2785120"/>
            <a:ext cx="72000" cy="72008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타원 30"/>
          <p:cNvSpPr/>
          <p:nvPr/>
        </p:nvSpPr>
        <p:spPr>
          <a:xfrm>
            <a:off x="5042148" y="2521471"/>
            <a:ext cx="72000" cy="72008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타원 35"/>
          <p:cNvSpPr/>
          <p:nvPr/>
        </p:nvSpPr>
        <p:spPr>
          <a:xfrm>
            <a:off x="5037964" y="2214389"/>
            <a:ext cx="72000" cy="72008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TextBox 37"/>
          <p:cNvSpPr txBox="1"/>
          <p:nvPr/>
        </p:nvSpPr>
        <p:spPr>
          <a:xfrm>
            <a:off x="-180528" y="21012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600" b="1" i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RENTAL INFO</a:t>
            </a:r>
            <a:endParaRPr lang="ko-KR" altLang="en-US" sz="1600" b="1" i="1" dirty="0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8334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79912" y="1757957"/>
            <a:ext cx="1516861" cy="2160000"/>
          </a:xfrm>
          <a:prstGeom prst="rect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84862" y="1753766"/>
            <a:ext cx="1523157" cy="2160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02388" y="1758693"/>
            <a:ext cx="1572894" cy="2160000"/>
          </a:xfrm>
          <a:prstGeom prst="rect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5051" y="4234806"/>
            <a:ext cx="1504553" cy="2160000"/>
          </a:xfrm>
          <a:prstGeom prst="rect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45229" y="4234805"/>
            <a:ext cx="1557900" cy="2160000"/>
          </a:xfrm>
          <a:prstGeom prst="rect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81053" y="4230613"/>
            <a:ext cx="1529426" cy="2160000"/>
          </a:xfrm>
          <a:prstGeom prst="rect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90195" y="4230613"/>
            <a:ext cx="1530077" cy="2160000"/>
          </a:xfrm>
          <a:prstGeom prst="rect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</p:pic>
      <p:sp>
        <p:nvSpPr>
          <p:cNvPr id="12" name="TextBox 11"/>
          <p:cNvSpPr txBox="1"/>
          <p:nvPr/>
        </p:nvSpPr>
        <p:spPr>
          <a:xfrm>
            <a:off x="547936" y="1061120"/>
            <a:ext cx="3583032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기업부설연구소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&amp;</a:t>
            </a:r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프로그램등록증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7244" y="1763531"/>
            <a:ext cx="1542857" cy="2160000"/>
          </a:xfrm>
          <a:prstGeom prst="rect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</p:pic>
      <p:pic>
        <p:nvPicPr>
          <p:cNvPr id="17" name="그림 1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5936"/>
          <a:stretch>
            <a:fillRect/>
          </a:stretch>
        </p:blipFill>
        <p:spPr>
          <a:xfrm>
            <a:off x="377626" y="1757958"/>
            <a:ext cx="1511026" cy="2160000"/>
          </a:xfrm>
          <a:prstGeom prst="rect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</p:pic>
      <p:pic>
        <p:nvPicPr>
          <p:cNvPr id="1026" name="Picture 2" descr="F:\nas\디자인\●신안소프트 관리문서&amp;파일\2.신안_신안소프트 통장사본,사업자등록증\프로그램등록증\특허증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237436" y="4234805"/>
            <a:ext cx="1530078" cy="2160000"/>
          </a:xfrm>
          <a:prstGeom prst="rect">
            <a:avLst/>
          </a:prstGeom>
          <a:noFill/>
          <a:ln w="12700"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19" name="TextBox 18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 1. </a:t>
            </a:r>
            <a:r>
              <a:rPr lang="ko-KR" altLang="en-US" sz="20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회사소개</a:t>
            </a:r>
            <a:endParaRPr lang="ko-KR" altLang="en-US" sz="2000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-180528" y="21012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600" b="1" i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RENTAL INFO</a:t>
            </a:r>
            <a:endParaRPr lang="ko-KR" altLang="en-US" sz="1600" b="1" i="1" dirty="0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1875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 2. CMS</a:t>
            </a:r>
            <a:r>
              <a:rPr lang="ko-KR" altLang="en-US" sz="20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소개</a:t>
            </a:r>
            <a:endParaRPr lang="ko-KR" altLang="en-US" sz="2000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7936" y="1061120"/>
            <a:ext cx="1755609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CMS 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특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/</a:t>
            </a:r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장점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pic>
        <p:nvPicPr>
          <p:cNvPr id="2050" name="Picture 2" descr="F:\nas\디자인\●CMS 홈페이지 (웹_일반,렌탈,정수기)\11.이미지모음\preview01_01_obj01.jpg"/>
          <p:cNvPicPr>
            <a:picLocks noChangeAspect="1" noChangeArrowheads="1"/>
          </p:cNvPicPr>
          <p:nvPr/>
        </p:nvPicPr>
        <p:blipFill>
          <a:blip r:embed="rId3" cstate="print"/>
          <a:srcRect t="10141" r="980" b="43147"/>
          <a:stretch>
            <a:fillRect/>
          </a:stretch>
        </p:blipFill>
        <p:spPr bwMode="auto">
          <a:xfrm>
            <a:off x="793676" y="1844824"/>
            <a:ext cx="7479307" cy="2189048"/>
          </a:xfrm>
          <a:prstGeom prst="rect">
            <a:avLst/>
          </a:prstGeom>
          <a:noFill/>
        </p:spPr>
      </p:pic>
      <p:graphicFrame>
        <p:nvGraphicFramePr>
          <p:cNvPr id="16" name="표 15"/>
          <p:cNvGraphicFramePr>
            <a:graphicFrameLocks noGrp="1"/>
          </p:cNvGraphicFramePr>
          <p:nvPr/>
        </p:nvGraphicFramePr>
        <p:xfrm>
          <a:off x="971600" y="4609936"/>
          <a:ext cx="7056784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6857"/>
                <a:gridCol w="6389927"/>
              </a:tblGrid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latin typeface="+mj-lt"/>
                        <a:ea typeface="나눔고딕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j-lt"/>
                          <a:ea typeface="나눔고딕"/>
                        </a:rPr>
                        <a:t>국내 전 은행의 </a:t>
                      </a:r>
                      <a:r>
                        <a:rPr lang="ko-KR" altLang="en-US" sz="1400" b="1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j-lt"/>
                          <a:ea typeface="나눔고딕"/>
                        </a:rPr>
                        <a:t>금융거래에 다른 편의를 제공 </a:t>
                      </a:r>
                      <a:r>
                        <a:rPr lang="ko-KR" altLang="en-US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j-lt"/>
                          <a:ea typeface="나눔고딕"/>
                        </a:rPr>
                        <a:t>받을 수 있습니다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j-lt"/>
                          <a:ea typeface="나눔고딕"/>
                        </a:rPr>
                        <a:t>.</a:t>
                      </a:r>
                      <a:endParaRPr lang="ko-KR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j-lt"/>
                        <a:ea typeface="나눔고딕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latin typeface="+mj-lt"/>
                        <a:ea typeface="나눔고딕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 smtClean="0">
                          <a:latin typeface="+mj-lt"/>
                          <a:ea typeface="나눔고딕"/>
                        </a:rPr>
                        <a:t>자금계획의 </a:t>
                      </a:r>
                      <a:r>
                        <a:rPr lang="ko-KR" altLang="en-US" sz="1400" b="1" dirty="0" smtClean="0">
                          <a:latin typeface="+mj-lt"/>
                          <a:ea typeface="나눔고딕"/>
                        </a:rPr>
                        <a:t>종합적인 관리 운용</a:t>
                      </a:r>
                      <a:r>
                        <a:rPr lang="ko-KR" altLang="en-US" sz="1400" b="0" dirty="0" smtClean="0">
                          <a:latin typeface="+mj-lt"/>
                          <a:ea typeface="나눔고딕"/>
                        </a:rPr>
                        <a:t>이 가능합니다</a:t>
                      </a:r>
                      <a:r>
                        <a:rPr lang="en-US" altLang="ko-KR" sz="1400" b="0" dirty="0" smtClean="0">
                          <a:latin typeface="+mj-lt"/>
                          <a:ea typeface="나눔고딕"/>
                        </a:rPr>
                        <a:t>.</a:t>
                      </a:r>
                      <a:endParaRPr lang="ko-KR" altLang="en-US" sz="1400" b="0" dirty="0">
                        <a:latin typeface="+mj-lt"/>
                        <a:ea typeface="나눔고딕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 sz="1400" b="0">
                        <a:latin typeface="+mj-lt"/>
                        <a:ea typeface="나눔고딕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 smtClean="0">
                          <a:latin typeface="+mj-lt"/>
                          <a:ea typeface="나눔고딕"/>
                        </a:rPr>
                        <a:t>전자금융거래로 </a:t>
                      </a:r>
                      <a:r>
                        <a:rPr lang="ko-KR" altLang="en-US" sz="1400" b="1" dirty="0" smtClean="0">
                          <a:latin typeface="+mj-lt"/>
                          <a:ea typeface="나눔고딕"/>
                        </a:rPr>
                        <a:t>인력</a:t>
                      </a:r>
                      <a:r>
                        <a:rPr lang="en-US" altLang="ko-KR" sz="1400" b="1" dirty="0" smtClean="0">
                          <a:latin typeface="+mj-lt"/>
                          <a:ea typeface="나눔고딕"/>
                        </a:rPr>
                        <a:t>, </a:t>
                      </a:r>
                      <a:r>
                        <a:rPr lang="ko-KR" altLang="en-US" sz="1400" b="1" dirty="0" smtClean="0">
                          <a:latin typeface="+mj-lt"/>
                          <a:ea typeface="나눔고딕"/>
                        </a:rPr>
                        <a:t>시간 비용절감</a:t>
                      </a:r>
                      <a:r>
                        <a:rPr lang="ko-KR" altLang="en-US" sz="1400" b="0" dirty="0" smtClean="0">
                          <a:latin typeface="+mj-lt"/>
                          <a:ea typeface="나눔고딕"/>
                        </a:rPr>
                        <a:t>이 되고 </a:t>
                      </a:r>
                      <a:r>
                        <a:rPr lang="ko-KR" altLang="en-US" sz="1400" b="1" dirty="0" smtClean="0">
                          <a:latin typeface="+mj-lt"/>
                          <a:ea typeface="나눔고딕"/>
                        </a:rPr>
                        <a:t>생산성 향상</a:t>
                      </a:r>
                      <a:r>
                        <a:rPr lang="ko-KR" altLang="en-US" sz="1400" b="0" dirty="0" smtClean="0">
                          <a:latin typeface="+mj-lt"/>
                          <a:ea typeface="나눔고딕"/>
                        </a:rPr>
                        <a:t>을 기할 수 있습니다</a:t>
                      </a:r>
                      <a:r>
                        <a:rPr lang="en-US" altLang="ko-KR" sz="1400" b="0" dirty="0" smtClean="0">
                          <a:latin typeface="+mj-lt"/>
                          <a:ea typeface="나눔고딕"/>
                        </a:rPr>
                        <a:t>.</a:t>
                      </a:r>
                      <a:endParaRPr lang="ko-KR" altLang="en-US" sz="1400" b="0" dirty="0">
                        <a:latin typeface="+mj-lt"/>
                        <a:ea typeface="나눔고딕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 sz="1400" b="0">
                        <a:latin typeface="+mj-lt"/>
                        <a:ea typeface="나눔고딕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 smtClean="0">
                          <a:latin typeface="+mj-lt"/>
                          <a:ea typeface="나눔고딕"/>
                        </a:rPr>
                        <a:t>계좌</a:t>
                      </a:r>
                      <a:r>
                        <a:rPr lang="en-US" altLang="ko-KR" sz="1400" b="0" dirty="0" smtClean="0">
                          <a:latin typeface="+mj-lt"/>
                          <a:ea typeface="나눔고딕"/>
                        </a:rPr>
                        <a:t>, </a:t>
                      </a:r>
                      <a:r>
                        <a:rPr lang="ko-KR" altLang="en-US" sz="1400" b="0" dirty="0" smtClean="0">
                          <a:latin typeface="+mj-lt"/>
                          <a:ea typeface="나눔고딕"/>
                        </a:rPr>
                        <a:t>카드 자동이체를 통해 </a:t>
                      </a:r>
                      <a:r>
                        <a:rPr lang="ko-KR" altLang="en-US" sz="1400" b="1" dirty="0" smtClean="0">
                          <a:latin typeface="+mj-lt"/>
                          <a:ea typeface="나눔고딕"/>
                        </a:rPr>
                        <a:t>안전성 확보 및 금융사고를 예방 </a:t>
                      </a:r>
                      <a:r>
                        <a:rPr lang="ko-KR" altLang="en-US" sz="1400" b="0" dirty="0" smtClean="0">
                          <a:latin typeface="+mj-lt"/>
                          <a:ea typeface="나눔고딕"/>
                        </a:rPr>
                        <a:t>할 수 있습니다</a:t>
                      </a:r>
                      <a:r>
                        <a:rPr lang="en-US" altLang="ko-KR" sz="1400" b="0" dirty="0" smtClean="0">
                          <a:latin typeface="+mj-lt"/>
                          <a:ea typeface="나눔고딕"/>
                        </a:rPr>
                        <a:t>.</a:t>
                      </a:r>
                      <a:endParaRPr lang="ko-KR" altLang="en-US" sz="1400" b="0" dirty="0">
                        <a:latin typeface="+mj-lt"/>
                        <a:ea typeface="나눔고딕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" name="직사각형 12"/>
          <p:cNvSpPr/>
          <p:nvPr/>
        </p:nvSpPr>
        <p:spPr>
          <a:xfrm>
            <a:off x="1103875" y="4653369"/>
            <a:ext cx="432048" cy="288032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50000"/>
                </a:schemeClr>
              </a:gs>
              <a:gs pos="2500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13500000" scaled="1"/>
            <a:tileRect/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latin typeface="휴먼모음T" pitchFamily="18" charset="-127"/>
                <a:ea typeface="휴먼모음T" pitchFamily="18" charset="-127"/>
              </a:rPr>
              <a:t>1</a:t>
            </a:r>
            <a:endParaRPr lang="ko-KR" altLang="en-U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115616" y="5033567"/>
            <a:ext cx="432048" cy="288032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50000"/>
                </a:schemeClr>
              </a:gs>
              <a:gs pos="2500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13500000" scaled="1"/>
            <a:tileRect/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latin typeface="휴먼모음T" pitchFamily="18" charset="-127"/>
                <a:ea typeface="휴먼모음T" pitchFamily="18" charset="-127"/>
              </a:rPr>
              <a:t>2</a:t>
            </a:r>
            <a:endParaRPr lang="ko-KR" altLang="en-U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1115616" y="5412657"/>
            <a:ext cx="432048" cy="288032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50000"/>
                </a:schemeClr>
              </a:gs>
              <a:gs pos="2500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13500000" scaled="1"/>
            <a:tileRect/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latin typeface="휴먼모음T" pitchFamily="18" charset="-127"/>
                <a:ea typeface="휴먼모음T" pitchFamily="18" charset="-127"/>
              </a:rPr>
              <a:t>3</a:t>
            </a:r>
            <a:endParaRPr lang="ko-KR" altLang="en-U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1115616" y="5771589"/>
            <a:ext cx="432048" cy="288032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50000"/>
                </a:schemeClr>
              </a:gs>
              <a:gs pos="2500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13500000" scaled="1"/>
            <a:tileRect/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latin typeface="휴먼모음T" pitchFamily="18" charset="-127"/>
                <a:ea typeface="휴먼모음T" pitchFamily="18" charset="-127"/>
              </a:rPr>
              <a:t>4</a:t>
            </a:r>
            <a:endParaRPr lang="ko-KR" altLang="en-U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-180528" y="21012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600" b="1" i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RENTAL INFO</a:t>
            </a:r>
            <a:endParaRPr lang="ko-KR" altLang="en-US" sz="1600" b="1" i="1" dirty="0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HY강B" pitchFamily="18" charset="-127"/>
              </a:rPr>
              <a:t>  </a:t>
            </a:r>
            <a:r>
              <a:rPr lang="en-US" altLang="ko-KR" sz="20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2. CMS</a:t>
            </a:r>
            <a:r>
              <a:rPr lang="ko-KR" altLang="en-US" sz="20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소개</a:t>
            </a:r>
            <a:endParaRPr lang="ko-KR" altLang="en-US" sz="2000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7936" y="1061120"/>
            <a:ext cx="3861955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렌탈인포</a:t>
            </a:r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 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렌탈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CMS </a:t>
            </a:r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서비스 제공내용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sp>
        <p:nvSpPr>
          <p:cNvPr id="26" name="object 39"/>
          <p:cNvSpPr/>
          <p:nvPr/>
        </p:nvSpPr>
        <p:spPr>
          <a:xfrm rot="20735156">
            <a:off x="1458256" y="3276840"/>
            <a:ext cx="1249680" cy="124968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43"/>
          <p:cNvSpPr/>
          <p:nvPr/>
        </p:nvSpPr>
        <p:spPr>
          <a:xfrm rot="2428655">
            <a:off x="2371265" y="4691826"/>
            <a:ext cx="1249680" cy="126098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45"/>
          <p:cNvSpPr/>
          <p:nvPr/>
        </p:nvSpPr>
        <p:spPr>
          <a:xfrm rot="903405">
            <a:off x="3128691" y="3284984"/>
            <a:ext cx="1249680" cy="124968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48"/>
          <p:cNvSpPr/>
          <p:nvPr/>
        </p:nvSpPr>
        <p:spPr>
          <a:xfrm>
            <a:off x="2335904" y="3789424"/>
            <a:ext cx="1149095" cy="115214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52"/>
          <p:cNvSpPr/>
          <p:nvPr/>
        </p:nvSpPr>
        <p:spPr>
          <a:xfrm>
            <a:off x="539552" y="4302621"/>
            <a:ext cx="1800000" cy="1800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 anchor="ctr"/>
          <a:lstStyle/>
          <a:p>
            <a:pPr algn="ctr"/>
            <a:r>
              <a:rPr lang="ko-KR" altLang="en-US" b="1" dirty="0" err="1" smtClean="0">
                <a:solidFill>
                  <a:srgbClr val="FFC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모바일</a:t>
            </a:r>
            <a:r>
              <a:rPr lang="ko-KR" altLang="en-US" b="1" dirty="0" smtClean="0">
                <a:solidFill>
                  <a:srgbClr val="FFC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</a:t>
            </a:r>
            <a:r>
              <a:rPr lang="ko-KR" altLang="en-US" b="1" dirty="0" err="1" smtClean="0">
                <a:solidFill>
                  <a:srgbClr val="FFC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어플</a:t>
            </a:r>
            <a:r>
              <a:rPr lang="ko-KR" altLang="en-US" b="1" dirty="0" smtClean="0">
                <a:solidFill>
                  <a:srgbClr val="FFC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</a:t>
            </a:r>
            <a:endParaRPr lang="en-US" altLang="ko-KR" b="1" dirty="0" smtClean="0">
              <a:solidFill>
                <a:srgbClr val="FFC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j-lt"/>
            </a:endParaRPr>
          </a:p>
          <a:p>
            <a:pPr algn="ctr"/>
            <a:r>
              <a:rPr lang="ko-KR" altLang="en-US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서비스 제공</a:t>
            </a:r>
            <a:endParaRPr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j-lt"/>
            </a:endParaRPr>
          </a:p>
        </p:txBody>
      </p:sp>
      <p:sp>
        <p:nvSpPr>
          <p:cNvPr id="32" name="object 57"/>
          <p:cNvSpPr/>
          <p:nvPr/>
        </p:nvSpPr>
        <p:spPr>
          <a:xfrm>
            <a:off x="1991587" y="1801391"/>
            <a:ext cx="1800000" cy="1800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 anchor="ctr"/>
          <a:lstStyle/>
          <a:p>
            <a:pPr algn="ctr"/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PC </a:t>
            </a:r>
            <a:r>
              <a:rPr lang="ko-KR" altLang="en-US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웹 </a:t>
            </a:r>
            <a:endParaRPr lang="en-US" altLang="ko-KR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r>
              <a:rPr lang="ko-KR" altLang="en-US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환경 </a:t>
            </a:r>
            <a:r>
              <a:rPr lang="ko-KR" altLang="en-US" b="1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렌탈관리</a:t>
            </a:r>
            <a:r>
              <a:rPr lang="ko-KR" altLang="en-US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endParaRPr lang="en-US" altLang="ko-KR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r>
              <a:rPr lang="ko-KR" altLang="en-US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시스템 제공</a:t>
            </a:r>
            <a:endParaRPr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j-lt"/>
            </a:endParaRPr>
          </a:p>
        </p:txBody>
      </p:sp>
      <p:sp>
        <p:nvSpPr>
          <p:cNvPr id="33" name="object 61"/>
          <p:cNvSpPr/>
          <p:nvPr/>
        </p:nvSpPr>
        <p:spPr>
          <a:xfrm>
            <a:off x="3564088" y="4293096"/>
            <a:ext cx="1872008" cy="1800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 anchor="ctr"/>
          <a:lstStyle/>
          <a:p>
            <a:pPr algn="ctr"/>
            <a:r>
              <a:rPr lang="ko-KR" altLang="en-US" sz="1600" b="1" dirty="0" smtClean="0">
                <a:solidFill>
                  <a:srgbClr val="FFC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기술보증기금 </a:t>
            </a:r>
            <a:endParaRPr lang="en-US" altLang="ko-KR" sz="1600" b="1" dirty="0" smtClean="0">
              <a:solidFill>
                <a:srgbClr val="FFC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j-lt"/>
            </a:endParaRPr>
          </a:p>
          <a:p>
            <a:pPr algn="ctr"/>
            <a:r>
              <a:rPr lang="en-US" altLang="ko-KR" sz="1600" b="1" dirty="0" smtClean="0">
                <a:solidFill>
                  <a:srgbClr val="FFC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1</a:t>
            </a:r>
            <a:r>
              <a:rPr lang="ko-KR" altLang="en-US" sz="1600" b="1" dirty="0" err="1" smtClean="0">
                <a:solidFill>
                  <a:srgbClr val="FFC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억원</a:t>
            </a:r>
            <a:r>
              <a:rPr lang="ko-KR" altLang="en-US" sz="1600" b="1" dirty="0" smtClean="0"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</a:t>
            </a:r>
            <a:r>
              <a:rPr lang="ko-KR" altLang="en-US" sz="16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최저가 </a:t>
            </a:r>
            <a:endParaRPr lang="en-US" altLang="ko-KR" sz="1600" dirty="0" smtClean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j-lt"/>
            </a:endParaRPr>
          </a:p>
          <a:p>
            <a:pPr algn="ctr"/>
            <a:r>
              <a:rPr lang="ko-KR" altLang="en-US" sz="16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비용으로 </a:t>
            </a:r>
            <a:endParaRPr lang="en-US" altLang="ko-KR" sz="1600" dirty="0" smtClean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j-lt"/>
            </a:endParaRPr>
          </a:p>
          <a:p>
            <a:pPr algn="ctr"/>
            <a:r>
              <a:rPr lang="ko-KR" altLang="en-US" sz="16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사용</a:t>
            </a:r>
            <a:endParaRPr sz="1600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j-lt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487263" y="1844824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altLang="ko-KR" dirty="0" smtClean="0"/>
          </a:p>
          <a:p>
            <a:endParaRPr lang="ko-KR" altLang="en-US" dirty="0"/>
          </a:p>
        </p:txBody>
      </p:sp>
      <p:sp>
        <p:nvSpPr>
          <p:cNvPr id="38" name="object 10"/>
          <p:cNvSpPr/>
          <p:nvPr/>
        </p:nvSpPr>
        <p:spPr>
          <a:xfrm>
            <a:off x="5909323" y="1844064"/>
            <a:ext cx="2346960" cy="1080880"/>
          </a:xfrm>
          <a:custGeom>
            <a:avLst/>
            <a:gdLst/>
            <a:ahLst/>
            <a:cxnLst/>
            <a:rect l="l" t="t" r="r" b="b"/>
            <a:pathLst>
              <a:path w="2346959" h="942339">
                <a:moveTo>
                  <a:pt x="2310892" y="0"/>
                </a:moveTo>
                <a:lnTo>
                  <a:pt x="36068" y="0"/>
                </a:lnTo>
                <a:lnTo>
                  <a:pt x="22020" y="2831"/>
                </a:lnTo>
                <a:lnTo>
                  <a:pt x="10556" y="10556"/>
                </a:lnTo>
                <a:lnTo>
                  <a:pt x="2831" y="22020"/>
                </a:lnTo>
                <a:lnTo>
                  <a:pt x="0" y="36068"/>
                </a:lnTo>
                <a:lnTo>
                  <a:pt x="0" y="905763"/>
                </a:lnTo>
                <a:lnTo>
                  <a:pt x="2831" y="919811"/>
                </a:lnTo>
                <a:lnTo>
                  <a:pt x="10556" y="931275"/>
                </a:lnTo>
                <a:lnTo>
                  <a:pt x="22020" y="939000"/>
                </a:lnTo>
                <a:lnTo>
                  <a:pt x="36068" y="941832"/>
                </a:lnTo>
                <a:lnTo>
                  <a:pt x="2310892" y="941832"/>
                </a:lnTo>
                <a:lnTo>
                  <a:pt x="2324939" y="939000"/>
                </a:lnTo>
                <a:lnTo>
                  <a:pt x="2336403" y="931275"/>
                </a:lnTo>
                <a:lnTo>
                  <a:pt x="2344128" y="919811"/>
                </a:lnTo>
                <a:lnTo>
                  <a:pt x="2346959" y="905763"/>
                </a:lnTo>
                <a:lnTo>
                  <a:pt x="2346959" y="36068"/>
                </a:lnTo>
                <a:lnTo>
                  <a:pt x="2344128" y="22020"/>
                </a:lnTo>
                <a:lnTo>
                  <a:pt x="2336403" y="10556"/>
                </a:lnTo>
                <a:lnTo>
                  <a:pt x="2324939" y="2831"/>
                </a:lnTo>
                <a:lnTo>
                  <a:pt x="2310892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lIns="0" tIns="0" rIns="0" bIns="0" rtlCol="0" anchor="ctr"/>
          <a:lstStyle/>
          <a:p>
            <a:pPr algn="ctr"/>
            <a:endParaRPr lang="en-US" sz="1300" dirty="0" smtClean="0">
              <a:ea typeface="나눔고딕"/>
            </a:endParaRPr>
          </a:p>
          <a:p>
            <a:pPr algn="ctr"/>
            <a:r>
              <a:rPr lang="ko-KR" altLang="en-US" sz="1300" dirty="0" err="1" smtClean="0">
                <a:ea typeface="나눔고딕"/>
              </a:rPr>
              <a:t>월렌탈</a:t>
            </a:r>
            <a:r>
              <a:rPr lang="ko-KR" altLang="en-US" sz="1300" dirty="0" smtClean="0">
                <a:ea typeface="나눔고딕"/>
              </a:rPr>
              <a:t> </a:t>
            </a:r>
            <a:r>
              <a:rPr lang="ko-KR" altLang="en-US" sz="1300" dirty="0" err="1" smtClean="0">
                <a:ea typeface="나눔고딕"/>
              </a:rPr>
              <a:t>일렌탈</a:t>
            </a:r>
            <a:r>
              <a:rPr lang="ko-KR" altLang="en-US" sz="1300" dirty="0" smtClean="0">
                <a:ea typeface="나눔고딕"/>
              </a:rPr>
              <a:t> </a:t>
            </a:r>
            <a:r>
              <a:rPr lang="ko-KR" altLang="en-US" sz="1300" dirty="0" err="1" smtClean="0">
                <a:ea typeface="나눔고딕"/>
              </a:rPr>
              <a:t>시간렌탈</a:t>
            </a:r>
            <a:r>
              <a:rPr lang="ko-KR" altLang="en-US" sz="1300" dirty="0" smtClean="0">
                <a:ea typeface="나눔고딕"/>
              </a:rPr>
              <a:t> </a:t>
            </a:r>
            <a:endParaRPr lang="en-US" altLang="ko-KR" sz="1300" dirty="0" smtClean="0">
              <a:ea typeface="나눔고딕"/>
            </a:endParaRPr>
          </a:p>
          <a:p>
            <a:pPr algn="ctr"/>
            <a:r>
              <a:rPr lang="ko-KR" altLang="en-US" sz="1300" dirty="0" err="1" smtClean="0">
                <a:ea typeface="나눔고딕"/>
              </a:rPr>
              <a:t>판매등이</a:t>
            </a:r>
            <a:r>
              <a:rPr lang="ko-KR" altLang="en-US" sz="1300" dirty="0" smtClean="0">
                <a:ea typeface="나눔고딕"/>
              </a:rPr>
              <a:t> 가능하도록 설계된 </a:t>
            </a:r>
            <a:r>
              <a:rPr lang="en-US" altLang="ko-KR" sz="1300" dirty="0" smtClean="0">
                <a:ea typeface="나눔고딕"/>
              </a:rPr>
              <a:t>CMS</a:t>
            </a:r>
            <a:r>
              <a:rPr lang="ko-KR" altLang="en-US" sz="1300" dirty="0" smtClean="0">
                <a:ea typeface="나눔고딕"/>
              </a:rPr>
              <a:t>자동이체 솔루션</a:t>
            </a:r>
            <a:endParaRPr sz="1300" dirty="0">
              <a:ea typeface="나눔고딕"/>
            </a:endParaRPr>
          </a:p>
        </p:txBody>
      </p:sp>
      <p:sp>
        <p:nvSpPr>
          <p:cNvPr id="39" name="object 11"/>
          <p:cNvSpPr/>
          <p:nvPr/>
        </p:nvSpPr>
        <p:spPr>
          <a:xfrm>
            <a:off x="6006859" y="1700808"/>
            <a:ext cx="2106295" cy="335280"/>
          </a:xfrm>
          <a:custGeom>
            <a:avLst/>
            <a:gdLst/>
            <a:ahLst/>
            <a:cxnLst/>
            <a:rect l="l" t="t" r="r" b="b"/>
            <a:pathLst>
              <a:path w="2106295" h="335280">
                <a:moveTo>
                  <a:pt x="2029460" y="0"/>
                </a:moveTo>
                <a:lnTo>
                  <a:pt x="76708" y="0"/>
                </a:lnTo>
                <a:lnTo>
                  <a:pt x="46827" y="6020"/>
                </a:lnTo>
                <a:lnTo>
                  <a:pt x="22447" y="22447"/>
                </a:lnTo>
                <a:lnTo>
                  <a:pt x="6020" y="46827"/>
                </a:lnTo>
                <a:lnTo>
                  <a:pt x="0" y="76707"/>
                </a:lnTo>
                <a:lnTo>
                  <a:pt x="0" y="258571"/>
                </a:lnTo>
                <a:lnTo>
                  <a:pt x="6020" y="288452"/>
                </a:lnTo>
                <a:lnTo>
                  <a:pt x="22447" y="312832"/>
                </a:lnTo>
                <a:lnTo>
                  <a:pt x="46827" y="329259"/>
                </a:lnTo>
                <a:lnTo>
                  <a:pt x="76708" y="335279"/>
                </a:lnTo>
                <a:lnTo>
                  <a:pt x="2029460" y="335279"/>
                </a:lnTo>
                <a:lnTo>
                  <a:pt x="2059340" y="329259"/>
                </a:lnTo>
                <a:lnTo>
                  <a:pt x="2083720" y="312832"/>
                </a:lnTo>
                <a:lnTo>
                  <a:pt x="2100147" y="288452"/>
                </a:lnTo>
                <a:lnTo>
                  <a:pt x="2106167" y="258571"/>
                </a:lnTo>
                <a:lnTo>
                  <a:pt x="2106167" y="76707"/>
                </a:lnTo>
                <a:lnTo>
                  <a:pt x="2100147" y="46827"/>
                </a:lnTo>
                <a:lnTo>
                  <a:pt x="2083720" y="22447"/>
                </a:lnTo>
                <a:lnTo>
                  <a:pt x="2059340" y="6020"/>
                </a:lnTo>
                <a:lnTo>
                  <a:pt x="2029460" y="0"/>
                </a:lnTo>
                <a:close/>
              </a:path>
            </a:pathLst>
          </a:custGeom>
          <a:solidFill>
            <a:srgbClr val="306856"/>
          </a:solidFill>
        </p:spPr>
        <p:txBody>
          <a:bodyPr wrap="square" lIns="0" tIns="0" rIns="0" bIns="0" rtlCol="0" anchor="ctr"/>
          <a:lstStyle/>
          <a:p>
            <a:pPr algn="ctr"/>
            <a:r>
              <a:rPr lang="ko-KR" altLang="en-US" sz="1400" b="1" dirty="0" smtClean="0">
                <a:solidFill>
                  <a:srgbClr val="F8FAFA"/>
                </a:solidFill>
              </a:rPr>
              <a:t>적합성</a:t>
            </a:r>
            <a:endParaRPr sz="1400" b="1" dirty="0">
              <a:solidFill>
                <a:srgbClr val="F8FAFA"/>
              </a:solidFill>
            </a:endParaRPr>
          </a:p>
        </p:txBody>
      </p:sp>
      <p:sp>
        <p:nvSpPr>
          <p:cNvPr id="40" name="object 10"/>
          <p:cNvSpPr/>
          <p:nvPr/>
        </p:nvSpPr>
        <p:spPr>
          <a:xfrm>
            <a:off x="5940152" y="3068200"/>
            <a:ext cx="2346960" cy="942340"/>
          </a:xfrm>
          <a:custGeom>
            <a:avLst/>
            <a:gdLst/>
            <a:ahLst/>
            <a:cxnLst/>
            <a:rect l="l" t="t" r="r" b="b"/>
            <a:pathLst>
              <a:path w="2346959" h="942339">
                <a:moveTo>
                  <a:pt x="2310892" y="0"/>
                </a:moveTo>
                <a:lnTo>
                  <a:pt x="36068" y="0"/>
                </a:lnTo>
                <a:lnTo>
                  <a:pt x="22020" y="2831"/>
                </a:lnTo>
                <a:lnTo>
                  <a:pt x="10556" y="10556"/>
                </a:lnTo>
                <a:lnTo>
                  <a:pt x="2831" y="22020"/>
                </a:lnTo>
                <a:lnTo>
                  <a:pt x="0" y="36068"/>
                </a:lnTo>
                <a:lnTo>
                  <a:pt x="0" y="905763"/>
                </a:lnTo>
                <a:lnTo>
                  <a:pt x="2831" y="919811"/>
                </a:lnTo>
                <a:lnTo>
                  <a:pt x="10556" y="931275"/>
                </a:lnTo>
                <a:lnTo>
                  <a:pt x="22020" y="939000"/>
                </a:lnTo>
                <a:lnTo>
                  <a:pt x="36068" y="941832"/>
                </a:lnTo>
                <a:lnTo>
                  <a:pt x="2310892" y="941832"/>
                </a:lnTo>
                <a:lnTo>
                  <a:pt x="2324939" y="939000"/>
                </a:lnTo>
                <a:lnTo>
                  <a:pt x="2336403" y="931275"/>
                </a:lnTo>
                <a:lnTo>
                  <a:pt x="2344128" y="919811"/>
                </a:lnTo>
                <a:lnTo>
                  <a:pt x="2346959" y="905763"/>
                </a:lnTo>
                <a:lnTo>
                  <a:pt x="2346959" y="36068"/>
                </a:lnTo>
                <a:lnTo>
                  <a:pt x="2344128" y="22020"/>
                </a:lnTo>
                <a:lnTo>
                  <a:pt x="2336403" y="10556"/>
                </a:lnTo>
                <a:lnTo>
                  <a:pt x="2324939" y="2831"/>
                </a:lnTo>
                <a:lnTo>
                  <a:pt x="2310892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lIns="0" tIns="0" rIns="0" bIns="0" rtlCol="0" anchor="ctr"/>
          <a:lstStyle/>
          <a:p>
            <a:endParaRPr lang="en-US" sz="1300" dirty="0" smtClean="0">
              <a:ea typeface="나눔고딕"/>
            </a:endParaRPr>
          </a:p>
          <a:p>
            <a:pPr algn="ctr"/>
            <a:r>
              <a:rPr lang="ko-KR" altLang="en-US" sz="1300" dirty="0" smtClean="0">
                <a:ea typeface="나눔고딕"/>
              </a:rPr>
              <a:t>장소에 관계없이 </a:t>
            </a:r>
            <a:endParaRPr lang="en-US" altLang="ko-KR" sz="1300" dirty="0" smtClean="0">
              <a:ea typeface="나눔고딕"/>
            </a:endParaRPr>
          </a:p>
          <a:p>
            <a:pPr algn="ctr"/>
            <a:r>
              <a:rPr lang="ko-KR" altLang="en-US" sz="1300" dirty="0" smtClean="0">
                <a:ea typeface="나눔고딕"/>
              </a:rPr>
              <a:t>인터넷이 연결된 곳이면 </a:t>
            </a:r>
            <a:endParaRPr lang="en-US" altLang="ko-KR" sz="1300" dirty="0" smtClean="0">
              <a:ea typeface="나눔고딕"/>
            </a:endParaRPr>
          </a:p>
          <a:p>
            <a:pPr algn="ctr"/>
            <a:r>
              <a:rPr lang="ko-KR" altLang="en-US" sz="1300" dirty="0" smtClean="0">
                <a:ea typeface="나눔고딕"/>
              </a:rPr>
              <a:t>어디서나 사용 가능</a:t>
            </a:r>
            <a:endParaRPr sz="1300" dirty="0">
              <a:ea typeface="나눔고딕"/>
            </a:endParaRPr>
          </a:p>
        </p:txBody>
      </p:sp>
      <p:sp>
        <p:nvSpPr>
          <p:cNvPr id="41" name="object 11"/>
          <p:cNvSpPr/>
          <p:nvPr/>
        </p:nvSpPr>
        <p:spPr>
          <a:xfrm>
            <a:off x="6037688" y="2924944"/>
            <a:ext cx="2106295" cy="335280"/>
          </a:xfrm>
          <a:custGeom>
            <a:avLst/>
            <a:gdLst/>
            <a:ahLst/>
            <a:cxnLst/>
            <a:rect l="l" t="t" r="r" b="b"/>
            <a:pathLst>
              <a:path w="2106295" h="335280">
                <a:moveTo>
                  <a:pt x="2029460" y="0"/>
                </a:moveTo>
                <a:lnTo>
                  <a:pt x="76708" y="0"/>
                </a:lnTo>
                <a:lnTo>
                  <a:pt x="46827" y="6020"/>
                </a:lnTo>
                <a:lnTo>
                  <a:pt x="22447" y="22447"/>
                </a:lnTo>
                <a:lnTo>
                  <a:pt x="6020" y="46827"/>
                </a:lnTo>
                <a:lnTo>
                  <a:pt x="0" y="76707"/>
                </a:lnTo>
                <a:lnTo>
                  <a:pt x="0" y="258571"/>
                </a:lnTo>
                <a:lnTo>
                  <a:pt x="6020" y="288452"/>
                </a:lnTo>
                <a:lnTo>
                  <a:pt x="22447" y="312832"/>
                </a:lnTo>
                <a:lnTo>
                  <a:pt x="46827" y="329259"/>
                </a:lnTo>
                <a:lnTo>
                  <a:pt x="76708" y="335279"/>
                </a:lnTo>
                <a:lnTo>
                  <a:pt x="2029460" y="335279"/>
                </a:lnTo>
                <a:lnTo>
                  <a:pt x="2059340" y="329259"/>
                </a:lnTo>
                <a:lnTo>
                  <a:pt x="2083720" y="312832"/>
                </a:lnTo>
                <a:lnTo>
                  <a:pt x="2100147" y="288452"/>
                </a:lnTo>
                <a:lnTo>
                  <a:pt x="2106167" y="258571"/>
                </a:lnTo>
                <a:lnTo>
                  <a:pt x="2106167" y="76707"/>
                </a:lnTo>
                <a:lnTo>
                  <a:pt x="2100147" y="46827"/>
                </a:lnTo>
                <a:lnTo>
                  <a:pt x="2083720" y="22447"/>
                </a:lnTo>
                <a:lnTo>
                  <a:pt x="2059340" y="6020"/>
                </a:lnTo>
                <a:lnTo>
                  <a:pt x="2029460" y="0"/>
                </a:lnTo>
                <a:close/>
              </a:path>
            </a:pathLst>
          </a:custGeom>
          <a:solidFill>
            <a:srgbClr val="306856"/>
          </a:solidFill>
        </p:spPr>
        <p:txBody>
          <a:bodyPr wrap="square" lIns="0" tIns="0" rIns="0" bIns="0" rtlCol="0" anchor="ctr"/>
          <a:lstStyle/>
          <a:p>
            <a:pPr algn="ctr"/>
            <a:r>
              <a:rPr lang="ko-KR" altLang="en-US" sz="1400" b="1" smtClean="0">
                <a:solidFill>
                  <a:srgbClr val="F8FAFA"/>
                </a:solidFill>
              </a:rPr>
              <a:t>즉시성</a:t>
            </a:r>
            <a:endParaRPr sz="1400" b="1" dirty="0">
              <a:solidFill>
                <a:srgbClr val="F8FAFA"/>
              </a:solidFill>
            </a:endParaRPr>
          </a:p>
        </p:txBody>
      </p:sp>
      <p:sp>
        <p:nvSpPr>
          <p:cNvPr id="42" name="object 10"/>
          <p:cNvSpPr/>
          <p:nvPr/>
        </p:nvSpPr>
        <p:spPr>
          <a:xfrm>
            <a:off x="5952027" y="4220328"/>
            <a:ext cx="2346960" cy="936864"/>
          </a:xfrm>
          <a:custGeom>
            <a:avLst/>
            <a:gdLst/>
            <a:ahLst/>
            <a:cxnLst/>
            <a:rect l="l" t="t" r="r" b="b"/>
            <a:pathLst>
              <a:path w="2346959" h="942339">
                <a:moveTo>
                  <a:pt x="2310892" y="0"/>
                </a:moveTo>
                <a:lnTo>
                  <a:pt x="36068" y="0"/>
                </a:lnTo>
                <a:lnTo>
                  <a:pt x="22020" y="2831"/>
                </a:lnTo>
                <a:lnTo>
                  <a:pt x="10556" y="10556"/>
                </a:lnTo>
                <a:lnTo>
                  <a:pt x="2831" y="22020"/>
                </a:lnTo>
                <a:lnTo>
                  <a:pt x="0" y="36068"/>
                </a:lnTo>
                <a:lnTo>
                  <a:pt x="0" y="905763"/>
                </a:lnTo>
                <a:lnTo>
                  <a:pt x="2831" y="919811"/>
                </a:lnTo>
                <a:lnTo>
                  <a:pt x="10556" y="931275"/>
                </a:lnTo>
                <a:lnTo>
                  <a:pt x="22020" y="939000"/>
                </a:lnTo>
                <a:lnTo>
                  <a:pt x="36068" y="941832"/>
                </a:lnTo>
                <a:lnTo>
                  <a:pt x="2310892" y="941832"/>
                </a:lnTo>
                <a:lnTo>
                  <a:pt x="2324939" y="939000"/>
                </a:lnTo>
                <a:lnTo>
                  <a:pt x="2336403" y="931275"/>
                </a:lnTo>
                <a:lnTo>
                  <a:pt x="2344128" y="919811"/>
                </a:lnTo>
                <a:lnTo>
                  <a:pt x="2346959" y="905763"/>
                </a:lnTo>
                <a:lnTo>
                  <a:pt x="2346959" y="36068"/>
                </a:lnTo>
                <a:lnTo>
                  <a:pt x="2344128" y="22020"/>
                </a:lnTo>
                <a:lnTo>
                  <a:pt x="2336403" y="10556"/>
                </a:lnTo>
                <a:lnTo>
                  <a:pt x="2324939" y="2831"/>
                </a:lnTo>
                <a:lnTo>
                  <a:pt x="2310892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lIns="0" tIns="0" rIns="0" bIns="0" rtlCol="0" anchor="ctr"/>
          <a:lstStyle/>
          <a:p>
            <a:endParaRPr lang="en-US" sz="1300" dirty="0" smtClean="0">
              <a:ea typeface="나눔고딕"/>
            </a:endParaRPr>
          </a:p>
          <a:p>
            <a:pPr algn="ctr"/>
            <a:r>
              <a:rPr lang="ko-KR" altLang="en-US" sz="1300" dirty="0" smtClean="0">
                <a:ea typeface="나눔고딕"/>
              </a:rPr>
              <a:t>사무기기</a:t>
            </a:r>
            <a:r>
              <a:rPr lang="en-US" altLang="ko-KR" sz="1300" dirty="0" smtClean="0">
                <a:ea typeface="나눔고딕"/>
              </a:rPr>
              <a:t>, </a:t>
            </a:r>
            <a:r>
              <a:rPr lang="ko-KR" altLang="en-US" sz="1300" dirty="0" smtClean="0">
                <a:ea typeface="나눔고딕"/>
              </a:rPr>
              <a:t>의료기기</a:t>
            </a:r>
            <a:r>
              <a:rPr lang="en-US" altLang="ko-KR" sz="1300" dirty="0" smtClean="0">
                <a:ea typeface="나눔고딕"/>
              </a:rPr>
              <a:t>, </a:t>
            </a:r>
            <a:r>
              <a:rPr lang="ko-KR" altLang="en-US" sz="1300" dirty="0" smtClean="0">
                <a:ea typeface="나눔고딕"/>
              </a:rPr>
              <a:t>생활용품</a:t>
            </a:r>
            <a:r>
              <a:rPr lang="en-US" altLang="ko-KR" sz="1300" dirty="0" smtClean="0">
                <a:ea typeface="나눔고딕"/>
              </a:rPr>
              <a:t>,</a:t>
            </a:r>
          </a:p>
          <a:p>
            <a:pPr algn="ctr"/>
            <a:r>
              <a:rPr lang="ko-KR" altLang="en-US" sz="1300" dirty="0" smtClean="0">
                <a:ea typeface="나눔고딕"/>
              </a:rPr>
              <a:t>건설장비 등 모든 </a:t>
            </a:r>
            <a:r>
              <a:rPr lang="ko-KR" altLang="en-US" sz="1300" dirty="0" err="1" smtClean="0">
                <a:ea typeface="나눔고딕"/>
              </a:rPr>
              <a:t>렌탈</a:t>
            </a:r>
            <a:r>
              <a:rPr lang="ko-KR" altLang="en-US" sz="1300" dirty="0" smtClean="0">
                <a:ea typeface="나눔고딕"/>
              </a:rPr>
              <a:t> 업종에</a:t>
            </a:r>
            <a:endParaRPr lang="en-US" altLang="ko-KR" sz="1300" dirty="0" smtClean="0">
              <a:ea typeface="나눔고딕"/>
            </a:endParaRPr>
          </a:p>
          <a:p>
            <a:pPr algn="ctr"/>
            <a:r>
              <a:rPr lang="ko-KR" altLang="en-US" sz="1300" dirty="0" err="1" smtClean="0">
                <a:ea typeface="나눔고딕"/>
              </a:rPr>
              <a:t>사용가능하도록</a:t>
            </a:r>
            <a:r>
              <a:rPr lang="ko-KR" altLang="en-US" sz="1300" dirty="0" smtClean="0">
                <a:ea typeface="나눔고딕"/>
              </a:rPr>
              <a:t> 설계</a:t>
            </a:r>
            <a:endParaRPr lang="en-US" altLang="ko-KR" sz="1300" dirty="0" smtClean="0">
              <a:ea typeface="나눔고딕"/>
            </a:endParaRPr>
          </a:p>
        </p:txBody>
      </p:sp>
      <p:sp>
        <p:nvSpPr>
          <p:cNvPr id="43" name="object 11"/>
          <p:cNvSpPr/>
          <p:nvPr/>
        </p:nvSpPr>
        <p:spPr>
          <a:xfrm>
            <a:off x="6049563" y="4077072"/>
            <a:ext cx="2106295" cy="335280"/>
          </a:xfrm>
          <a:custGeom>
            <a:avLst/>
            <a:gdLst/>
            <a:ahLst/>
            <a:cxnLst/>
            <a:rect l="l" t="t" r="r" b="b"/>
            <a:pathLst>
              <a:path w="2106295" h="335280">
                <a:moveTo>
                  <a:pt x="2029460" y="0"/>
                </a:moveTo>
                <a:lnTo>
                  <a:pt x="76708" y="0"/>
                </a:lnTo>
                <a:lnTo>
                  <a:pt x="46827" y="6020"/>
                </a:lnTo>
                <a:lnTo>
                  <a:pt x="22447" y="22447"/>
                </a:lnTo>
                <a:lnTo>
                  <a:pt x="6020" y="46827"/>
                </a:lnTo>
                <a:lnTo>
                  <a:pt x="0" y="76707"/>
                </a:lnTo>
                <a:lnTo>
                  <a:pt x="0" y="258571"/>
                </a:lnTo>
                <a:lnTo>
                  <a:pt x="6020" y="288452"/>
                </a:lnTo>
                <a:lnTo>
                  <a:pt x="22447" y="312832"/>
                </a:lnTo>
                <a:lnTo>
                  <a:pt x="46827" y="329259"/>
                </a:lnTo>
                <a:lnTo>
                  <a:pt x="76708" y="335279"/>
                </a:lnTo>
                <a:lnTo>
                  <a:pt x="2029460" y="335279"/>
                </a:lnTo>
                <a:lnTo>
                  <a:pt x="2059340" y="329259"/>
                </a:lnTo>
                <a:lnTo>
                  <a:pt x="2083720" y="312832"/>
                </a:lnTo>
                <a:lnTo>
                  <a:pt x="2100147" y="288452"/>
                </a:lnTo>
                <a:lnTo>
                  <a:pt x="2106167" y="258571"/>
                </a:lnTo>
                <a:lnTo>
                  <a:pt x="2106167" y="76707"/>
                </a:lnTo>
                <a:lnTo>
                  <a:pt x="2100147" y="46827"/>
                </a:lnTo>
                <a:lnTo>
                  <a:pt x="2083720" y="22447"/>
                </a:lnTo>
                <a:lnTo>
                  <a:pt x="2059340" y="6020"/>
                </a:lnTo>
                <a:lnTo>
                  <a:pt x="2029460" y="0"/>
                </a:lnTo>
                <a:close/>
              </a:path>
            </a:pathLst>
          </a:custGeom>
          <a:solidFill>
            <a:srgbClr val="306856"/>
          </a:solidFill>
        </p:spPr>
        <p:txBody>
          <a:bodyPr wrap="square" lIns="0" tIns="0" rIns="0" bIns="0" rtlCol="0" anchor="ctr"/>
          <a:lstStyle/>
          <a:p>
            <a:pPr algn="ctr"/>
            <a:r>
              <a:rPr lang="ko-KR" altLang="en-US" sz="1400" b="1" dirty="0" err="1" smtClean="0">
                <a:solidFill>
                  <a:srgbClr val="F8FAFA"/>
                </a:solidFill>
              </a:rPr>
              <a:t>맞춤성</a:t>
            </a:r>
            <a:endParaRPr sz="1400" b="1" dirty="0">
              <a:solidFill>
                <a:srgbClr val="F8FAFA"/>
              </a:solidFill>
            </a:endParaRPr>
          </a:p>
        </p:txBody>
      </p:sp>
      <p:sp>
        <p:nvSpPr>
          <p:cNvPr id="44" name="object 10"/>
          <p:cNvSpPr/>
          <p:nvPr/>
        </p:nvSpPr>
        <p:spPr>
          <a:xfrm>
            <a:off x="5969456" y="5445224"/>
            <a:ext cx="2346960" cy="726316"/>
          </a:xfrm>
          <a:custGeom>
            <a:avLst/>
            <a:gdLst/>
            <a:ahLst/>
            <a:cxnLst/>
            <a:rect l="l" t="t" r="r" b="b"/>
            <a:pathLst>
              <a:path w="2346959" h="942339">
                <a:moveTo>
                  <a:pt x="2310892" y="0"/>
                </a:moveTo>
                <a:lnTo>
                  <a:pt x="36068" y="0"/>
                </a:lnTo>
                <a:lnTo>
                  <a:pt x="22020" y="2831"/>
                </a:lnTo>
                <a:lnTo>
                  <a:pt x="10556" y="10556"/>
                </a:lnTo>
                <a:lnTo>
                  <a:pt x="2831" y="22020"/>
                </a:lnTo>
                <a:lnTo>
                  <a:pt x="0" y="36068"/>
                </a:lnTo>
                <a:lnTo>
                  <a:pt x="0" y="905763"/>
                </a:lnTo>
                <a:lnTo>
                  <a:pt x="2831" y="919811"/>
                </a:lnTo>
                <a:lnTo>
                  <a:pt x="10556" y="931275"/>
                </a:lnTo>
                <a:lnTo>
                  <a:pt x="22020" y="939000"/>
                </a:lnTo>
                <a:lnTo>
                  <a:pt x="36068" y="941832"/>
                </a:lnTo>
                <a:lnTo>
                  <a:pt x="2310892" y="941832"/>
                </a:lnTo>
                <a:lnTo>
                  <a:pt x="2324939" y="939000"/>
                </a:lnTo>
                <a:lnTo>
                  <a:pt x="2336403" y="931275"/>
                </a:lnTo>
                <a:lnTo>
                  <a:pt x="2344128" y="919811"/>
                </a:lnTo>
                <a:lnTo>
                  <a:pt x="2346959" y="905763"/>
                </a:lnTo>
                <a:lnTo>
                  <a:pt x="2346959" y="36068"/>
                </a:lnTo>
                <a:lnTo>
                  <a:pt x="2344128" y="22020"/>
                </a:lnTo>
                <a:lnTo>
                  <a:pt x="2336403" y="10556"/>
                </a:lnTo>
                <a:lnTo>
                  <a:pt x="2324939" y="2831"/>
                </a:lnTo>
                <a:lnTo>
                  <a:pt x="2310892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lIns="0" tIns="0" rIns="0" bIns="0" rtlCol="0" anchor="ctr"/>
          <a:lstStyle/>
          <a:p>
            <a:pPr algn="ctr"/>
            <a:endParaRPr lang="en-US" sz="1300" dirty="0" smtClean="0">
              <a:ea typeface="나눔고딕"/>
            </a:endParaRPr>
          </a:p>
          <a:p>
            <a:pPr algn="ctr"/>
            <a:r>
              <a:rPr lang="ko-KR" altLang="en-US" sz="1300" dirty="0" smtClean="0">
                <a:ea typeface="나눔고딕"/>
              </a:rPr>
              <a:t>데이터 자동 안전백업 가능</a:t>
            </a:r>
            <a:endParaRPr lang="en-US" altLang="ko-KR" sz="1300" dirty="0" smtClean="0">
              <a:ea typeface="나눔고딕"/>
            </a:endParaRPr>
          </a:p>
        </p:txBody>
      </p:sp>
      <p:sp>
        <p:nvSpPr>
          <p:cNvPr id="45" name="object 11"/>
          <p:cNvSpPr/>
          <p:nvPr/>
        </p:nvSpPr>
        <p:spPr>
          <a:xfrm>
            <a:off x="6066992" y="5367740"/>
            <a:ext cx="2106295" cy="335280"/>
          </a:xfrm>
          <a:custGeom>
            <a:avLst/>
            <a:gdLst/>
            <a:ahLst/>
            <a:cxnLst/>
            <a:rect l="l" t="t" r="r" b="b"/>
            <a:pathLst>
              <a:path w="2106295" h="335280">
                <a:moveTo>
                  <a:pt x="2029460" y="0"/>
                </a:moveTo>
                <a:lnTo>
                  <a:pt x="76708" y="0"/>
                </a:lnTo>
                <a:lnTo>
                  <a:pt x="46827" y="6020"/>
                </a:lnTo>
                <a:lnTo>
                  <a:pt x="22447" y="22447"/>
                </a:lnTo>
                <a:lnTo>
                  <a:pt x="6020" y="46827"/>
                </a:lnTo>
                <a:lnTo>
                  <a:pt x="0" y="76707"/>
                </a:lnTo>
                <a:lnTo>
                  <a:pt x="0" y="258571"/>
                </a:lnTo>
                <a:lnTo>
                  <a:pt x="6020" y="288452"/>
                </a:lnTo>
                <a:lnTo>
                  <a:pt x="22447" y="312832"/>
                </a:lnTo>
                <a:lnTo>
                  <a:pt x="46827" y="329259"/>
                </a:lnTo>
                <a:lnTo>
                  <a:pt x="76708" y="335279"/>
                </a:lnTo>
                <a:lnTo>
                  <a:pt x="2029460" y="335279"/>
                </a:lnTo>
                <a:lnTo>
                  <a:pt x="2059340" y="329259"/>
                </a:lnTo>
                <a:lnTo>
                  <a:pt x="2083720" y="312832"/>
                </a:lnTo>
                <a:lnTo>
                  <a:pt x="2100147" y="288452"/>
                </a:lnTo>
                <a:lnTo>
                  <a:pt x="2106167" y="258571"/>
                </a:lnTo>
                <a:lnTo>
                  <a:pt x="2106167" y="76707"/>
                </a:lnTo>
                <a:lnTo>
                  <a:pt x="2100147" y="46827"/>
                </a:lnTo>
                <a:lnTo>
                  <a:pt x="2083720" y="22447"/>
                </a:lnTo>
                <a:lnTo>
                  <a:pt x="2059340" y="6020"/>
                </a:lnTo>
                <a:lnTo>
                  <a:pt x="2029460" y="0"/>
                </a:lnTo>
                <a:close/>
              </a:path>
            </a:pathLst>
          </a:custGeom>
          <a:solidFill>
            <a:srgbClr val="306856"/>
          </a:solidFill>
        </p:spPr>
        <p:txBody>
          <a:bodyPr wrap="square" lIns="0" tIns="0" rIns="0" bIns="0" rtlCol="0" anchor="ctr"/>
          <a:lstStyle/>
          <a:p>
            <a:pPr algn="ctr"/>
            <a:r>
              <a:rPr lang="ko-KR" altLang="en-US" sz="1400" b="1" dirty="0" smtClean="0">
                <a:solidFill>
                  <a:srgbClr val="F8FAFA"/>
                </a:solidFill>
              </a:rPr>
              <a:t>안전성</a:t>
            </a:r>
            <a:endParaRPr sz="1400" b="1" dirty="0">
              <a:solidFill>
                <a:srgbClr val="F8FAFA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-180528" y="21012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600" b="1" i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RENTAL INFO</a:t>
            </a:r>
            <a:endParaRPr lang="ko-KR" altLang="en-US" sz="1600" b="1" i="1" dirty="0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050" name="Picture 2" descr="F:\nas\디자인\●오케이뱅크\9.WEB OKBANK 관한것(이미지포함)\1.이미지\렌탈인포로고\렌탈LOGO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411760" y="4158605"/>
            <a:ext cx="1021271" cy="4400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1875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다이어그램 8"/>
          <p:cNvGraphicFramePr/>
          <p:nvPr/>
        </p:nvGraphicFramePr>
        <p:xfrm>
          <a:off x="467544" y="1052736"/>
          <a:ext cx="8460432" cy="52519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HY강B" pitchFamily="18" charset="-127"/>
              </a:rPr>
              <a:t>  </a:t>
            </a:r>
            <a:r>
              <a:rPr lang="en-US" altLang="ko-KR" sz="20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2. CMS</a:t>
            </a:r>
            <a:r>
              <a:rPr lang="ko-KR" altLang="en-US" sz="20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소개</a:t>
            </a:r>
            <a:endParaRPr lang="ko-KR" altLang="en-US" sz="2000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7936" y="1061120"/>
            <a:ext cx="3174267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렌탈인포</a:t>
            </a:r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 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렌탈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CMS </a:t>
            </a:r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기본지원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graphicFrame>
        <p:nvGraphicFramePr>
          <p:cNvPr id="10" name="다이어그램 9"/>
          <p:cNvGraphicFramePr/>
          <p:nvPr/>
        </p:nvGraphicFramePr>
        <p:xfrm>
          <a:off x="998351" y="1935881"/>
          <a:ext cx="7308540" cy="49380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-180528" y="21012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600" b="1" i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RENTAL INFO</a:t>
            </a:r>
            <a:endParaRPr lang="ko-KR" altLang="en-US" sz="1600" b="1" i="1" dirty="0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87624" y="6392361"/>
            <a:ext cx="711925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solidFill>
                  <a:srgbClr val="FF0000"/>
                </a:solidFill>
              </a:rPr>
              <a:t>※ 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적용분양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: 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사무기기대여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/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의료기기판매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/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생활용품대여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/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운동기구대여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/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건설기계대여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/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유아용품대여 등</a:t>
            </a:r>
            <a:endParaRPr lang="ko-KR" altLang="en-US" sz="1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8334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19042" y="1522884"/>
            <a:ext cx="4464496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1484784"/>
            <a:ext cx="4341776" cy="3061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 3. </a:t>
            </a:r>
            <a:r>
              <a:rPr lang="ko-KR" altLang="en-US" sz="2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렌탈</a:t>
            </a:r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CMS 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프로그램 설명 </a:t>
            </a:r>
            <a:endParaRPr lang="ko-KR" altLang="en-U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7936" y="1061120"/>
            <a:ext cx="2823209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렌탈관리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(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웹기능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/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모바일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)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323528" y="4653136"/>
            <a:ext cx="4104456" cy="1944216"/>
          </a:xfrm>
          <a:prstGeom prst="roundRect">
            <a:avLst>
              <a:gd name="adj" fmla="val 6120"/>
            </a:avLst>
          </a:prstGeom>
          <a:noFill/>
          <a:ln>
            <a:solidFill>
              <a:srgbClr val="003366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고객의 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렌탈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현황 조회 및 등록 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월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일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시간렌탈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판매 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일자별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렌탈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구분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영업소별로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렌탈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현황조회 엑셀 반출 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세금계산서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현금영수증 발행가능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상담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,AS 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접수 등록 및 확인 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고객 사용중인 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렌탈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상품 확인 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월 청구 내역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입금내역 확인 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자동이체 계좌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증빙파일 등록 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반납지연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상품반납 현황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</p:txBody>
      </p:sp>
      <p:sp>
        <p:nvSpPr>
          <p:cNvPr id="22" name="모서리가 둥근 직사각형 21"/>
          <p:cNvSpPr/>
          <p:nvPr/>
        </p:nvSpPr>
        <p:spPr>
          <a:xfrm>
            <a:off x="467544" y="4365104"/>
            <a:ext cx="1152128" cy="36004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ko-KR" altLang="en-US" sz="1400" b="1" cap="all" dirty="0" err="1" smtClean="0">
                <a:ln w="0"/>
                <a:solidFill>
                  <a:schemeClr val="tx2">
                    <a:lumMod val="75000"/>
                  </a:schemeClr>
                </a:solidFill>
                <a:effectLst/>
              </a:rPr>
              <a:t>웹기능</a:t>
            </a:r>
            <a:endParaRPr lang="ko-KR" altLang="en-US" sz="1400" b="1" cap="all" dirty="0">
              <a:ln w="0"/>
              <a:solidFill>
                <a:schemeClr val="tx2">
                  <a:lumMod val="75000"/>
                </a:schemeClr>
              </a:solidFill>
              <a:effectLst/>
            </a:endParaRPr>
          </a:p>
        </p:txBody>
      </p:sp>
      <p:sp>
        <p:nvSpPr>
          <p:cNvPr id="25" name="모서리가 둥근 직사각형 24"/>
          <p:cNvSpPr/>
          <p:nvPr/>
        </p:nvSpPr>
        <p:spPr>
          <a:xfrm>
            <a:off x="4716016" y="4653352"/>
            <a:ext cx="4104456" cy="1944000"/>
          </a:xfrm>
          <a:prstGeom prst="roundRect">
            <a:avLst>
              <a:gd name="adj" fmla="val 6120"/>
            </a:avLst>
          </a:prstGeom>
          <a:noFill/>
          <a:ln>
            <a:solidFill>
              <a:srgbClr val="003366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영업소별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담당사원별로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렌탈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현황 조회가능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상담 업체 전화연결 즉시 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업체의 상품정보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입금내역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출금현황 등 정보 확인 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반납 지연현황 일자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영업소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사원별로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확인 가능</a:t>
            </a:r>
            <a:endParaRPr lang="ko-KR" altLang="en-US" sz="1100" b="1" spc="150" dirty="0">
              <a:ln w="11430"/>
              <a:solidFill>
                <a:schemeClr val="tx1"/>
              </a:solidFill>
              <a:latin typeface="+mj-lt"/>
            </a:endParaRPr>
          </a:p>
        </p:txBody>
      </p:sp>
      <p:sp>
        <p:nvSpPr>
          <p:cNvPr id="24" name="모서리가 둥근 직사각형 23"/>
          <p:cNvSpPr/>
          <p:nvPr/>
        </p:nvSpPr>
        <p:spPr>
          <a:xfrm>
            <a:off x="4860032" y="4365336"/>
            <a:ext cx="1152128" cy="36004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ko-KR" altLang="en-US" sz="1400" b="1" cap="all" dirty="0" err="1" smtClean="0">
                <a:ln w="0"/>
                <a:solidFill>
                  <a:schemeClr val="tx2">
                    <a:lumMod val="75000"/>
                  </a:schemeClr>
                </a:solidFill>
                <a:effectLst/>
              </a:rPr>
              <a:t>모바일</a:t>
            </a:r>
            <a:endParaRPr lang="ko-KR" altLang="en-US" sz="1400" b="1" cap="all" dirty="0">
              <a:ln w="0"/>
              <a:solidFill>
                <a:schemeClr val="tx2">
                  <a:lumMod val="75000"/>
                </a:schemeClr>
              </a:solidFill>
              <a:effectLst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-180528" y="21012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600" b="1" i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RENTAL INFO</a:t>
            </a:r>
            <a:endParaRPr lang="ko-KR" altLang="en-US" sz="1600" b="1" i="1" dirty="0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8334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61892" y="1590675"/>
            <a:ext cx="4564559" cy="285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979" y="1484784"/>
            <a:ext cx="4382963" cy="3114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 3. </a:t>
            </a:r>
            <a:r>
              <a:rPr lang="ko-KR" altLang="en-US" sz="2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렌탈</a:t>
            </a:r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CMS 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프로그램 설명 </a:t>
            </a:r>
            <a:endParaRPr lang="ko-KR" altLang="en-U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7936" y="1061120"/>
            <a:ext cx="2823209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</a:t>
            </a:r>
            <a:r>
              <a:rPr lang="ko-KR" altLang="en-US" sz="1600" b="1" cap="all" dirty="0" smtClean="0">
                <a:ln w="0"/>
                <a:solidFill>
                  <a:schemeClr val="tx2"/>
                </a:solidFill>
              </a:rPr>
              <a:t>고객</a:t>
            </a:r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관리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(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웹기능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/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모바일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)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323528" y="4653136"/>
            <a:ext cx="4104456" cy="1944216"/>
          </a:xfrm>
          <a:prstGeom prst="roundRect">
            <a:avLst>
              <a:gd name="adj" fmla="val 6120"/>
            </a:avLst>
          </a:prstGeom>
          <a:noFill/>
          <a:ln>
            <a:solidFill>
              <a:srgbClr val="003366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고객을 등록하고 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일자별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출금방식별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승인상태별로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고객조회 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전체 고객을 조회하여 엑셀로 자료 반출 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고객 메모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지도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로드뷰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확인 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</p:txBody>
      </p:sp>
      <p:sp>
        <p:nvSpPr>
          <p:cNvPr id="22" name="모서리가 둥근 직사각형 21"/>
          <p:cNvSpPr/>
          <p:nvPr/>
        </p:nvSpPr>
        <p:spPr>
          <a:xfrm>
            <a:off x="467544" y="4365104"/>
            <a:ext cx="1152128" cy="36004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ko-KR" altLang="en-US" sz="1400" b="1" cap="all" dirty="0" err="1" smtClean="0">
                <a:ln w="0"/>
                <a:solidFill>
                  <a:schemeClr val="tx2">
                    <a:lumMod val="75000"/>
                  </a:schemeClr>
                </a:solidFill>
                <a:effectLst/>
              </a:rPr>
              <a:t>웹기능</a:t>
            </a:r>
            <a:endParaRPr lang="ko-KR" altLang="en-US" sz="1400" b="1" cap="all" dirty="0">
              <a:ln w="0"/>
              <a:solidFill>
                <a:schemeClr val="tx2">
                  <a:lumMod val="75000"/>
                </a:schemeClr>
              </a:solidFill>
              <a:effectLst/>
            </a:endParaRPr>
          </a:p>
        </p:txBody>
      </p:sp>
      <p:sp>
        <p:nvSpPr>
          <p:cNvPr id="25" name="모서리가 둥근 직사각형 24"/>
          <p:cNvSpPr/>
          <p:nvPr/>
        </p:nvSpPr>
        <p:spPr>
          <a:xfrm>
            <a:off x="4716016" y="4653352"/>
            <a:ext cx="4104456" cy="1944000"/>
          </a:xfrm>
          <a:prstGeom prst="roundRect">
            <a:avLst>
              <a:gd name="adj" fmla="val 6120"/>
            </a:avLst>
          </a:prstGeom>
          <a:noFill/>
          <a:ln>
            <a:solidFill>
              <a:srgbClr val="003366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등록된 고객 조회가능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렌탈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현황 및 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렌탈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정보 확인 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전화 즉시 연결 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-AS,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설치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반납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회수 상담 등을 등록하고 처리된 내용을 등록 할 수 있음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방문 시간과 예정일을 설정 할 수 있어 편리하게 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고객관리 가능</a:t>
            </a:r>
            <a:endParaRPr lang="ko-KR" altLang="en-US" sz="1100" b="1" spc="150" dirty="0">
              <a:ln w="11430"/>
              <a:solidFill>
                <a:schemeClr val="tx1"/>
              </a:solidFill>
              <a:latin typeface="+mj-lt"/>
            </a:endParaRPr>
          </a:p>
        </p:txBody>
      </p:sp>
      <p:sp>
        <p:nvSpPr>
          <p:cNvPr id="24" name="모서리가 둥근 직사각형 23"/>
          <p:cNvSpPr/>
          <p:nvPr/>
        </p:nvSpPr>
        <p:spPr>
          <a:xfrm>
            <a:off x="4860032" y="4365336"/>
            <a:ext cx="1152128" cy="36004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ko-KR" altLang="en-US" sz="1400" b="1" cap="all" dirty="0" err="1" smtClean="0">
                <a:ln w="0"/>
                <a:solidFill>
                  <a:schemeClr val="tx2">
                    <a:lumMod val="75000"/>
                  </a:schemeClr>
                </a:solidFill>
                <a:effectLst/>
              </a:rPr>
              <a:t>모바일</a:t>
            </a:r>
            <a:endParaRPr lang="ko-KR" altLang="en-US" sz="1400" b="1" cap="all" dirty="0">
              <a:ln w="0"/>
              <a:solidFill>
                <a:schemeClr val="tx2">
                  <a:lumMod val="75000"/>
                </a:schemeClr>
              </a:solidFill>
              <a:effectLst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-180528" y="21012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600" b="1" i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RENTAL INFO</a:t>
            </a:r>
            <a:endParaRPr lang="ko-KR" altLang="en-US" sz="1600" b="1" i="1" dirty="0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8334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9094" y="1576554"/>
            <a:ext cx="3730308" cy="30004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1949" y="3319637"/>
            <a:ext cx="4425306" cy="1622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1628800"/>
            <a:ext cx="4377629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47936" y="1061120"/>
            <a:ext cx="3267241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CMS</a:t>
            </a:r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자동이체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(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웹기능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/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모바일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)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323528" y="5013000"/>
            <a:ext cx="4104456" cy="1584352"/>
          </a:xfrm>
          <a:prstGeom prst="roundRect">
            <a:avLst>
              <a:gd name="adj" fmla="val 6120"/>
            </a:avLst>
          </a:prstGeom>
          <a:noFill/>
          <a:ln>
            <a:solidFill>
              <a:srgbClr val="003366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증빙 파일 등록 및 파일전송 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신규 계좌 또는 카드 출금 고객 승인신청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 </a:t>
            </a:r>
            <a:r>
              <a:rPr lang="en-US" altLang="ko-KR" sz="1100" b="1" spc="150" dirty="0" smtClean="0">
                <a:ln w="11430"/>
                <a:solidFill>
                  <a:srgbClr val="003366"/>
                </a:solidFill>
                <a:latin typeface="+mj-lt"/>
              </a:rPr>
              <a:t>(</a:t>
            </a:r>
            <a:r>
              <a:rPr lang="ko-KR" altLang="en-US" sz="1100" b="1" spc="150" dirty="0" err="1" smtClean="0">
                <a:ln w="11430"/>
                <a:solidFill>
                  <a:srgbClr val="003366"/>
                </a:solidFill>
                <a:latin typeface="+mj-lt"/>
              </a:rPr>
              <a:t>금결원</a:t>
            </a:r>
            <a:r>
              <a:rPr lang="ko-KR" altLang="en-US" sz="1100" b="1" spc="150" dirty="0" smtClean="0">
                <a:ln w="11430"/>
                <a:solidFill>
                  <a:srgbClr val="003366"/>
                </a:solidFill>
                <a:latin typeface="+mj-lt"/>
              </a:rPr>
              <a:t> 사용자는 계좌만 가능</a:t>
            </a:r>
            <a:r>
              <a:rPr lang="en-US" altLang="ko-KR" sz="1100" b="1" spc="150" dirty="0" smtClean="0">
                <a:ln w="11430"/>
                <a:solidFill>
                  <a:srgbClr val="003366"/>
                </a:solidFill>
                <a:latin typeface="+mj-lt"/>
              </a:rPr>
              <a:t>)</a:t>
            </a: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신청한 계좌의 이상 유무를 확인하고 처리가능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당월분을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생성하고 출금금액 수정하여 출금가능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원하는 일자를 선택하여 출금신청 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출금한 것에 대해 여부 확인가능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endParaRPr lang="ko-KR" altLang="en-US" sz="1100" b="1" spc="150" dirty="0">
              <a:ln w="11430"/>
              <a:solidFill>
                <a:schemeClr val="tx1"/>
              </a:solidFill>
              <a:latin typeface="+mj-lt"/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467544" y="4725144"/>
            <a:ext cx="1152128" cy="36004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ko-KR" altLang="en-US" sz="1400" b="1" cap="all" dirty="0" err="1" smtClean="0">
                <a:ln w="0"/>
                <a:solidFill>
                  <a:schemeClr val="tx2">
                    <a:lumMod val="75000"/>
                  </a:schemeClr>
                </a:solidFill>
                <a:effectLst/>
              </a:rPr>
              <a:t>웹기능</a:t>
            </a:r>
            <a:endParaRPr lang="ko-KR" altLang="en-US" sz="1400" b="1" cap="all" dirty="0">
              <a:ln w="0"/>
              <a:solidFill>
                <a:schemeClr val="tx2">
                  <a:lumMod val="75000"/>
                </a:schemeClr>
              </a:solidFill>
              <a:effectLst/>
            </a:endParaRPr>
          </a:p>
        </p:txBody>
      </p:sp>
      <p:sp>
        <p:nvSpPr>
          <p:cNvPr id="22" name="모서리가 둥근 직사각형 21"/>
          <p:cNvSpPr/>
          <p:nvPr/>
        </p:nvSpPr>
        <p:spPr>
          <a:xfrm>
            <a:off x="4716016" y="5013176"/>
            <a:ext cx="4104456" cy="1584176"/>
          </a:xfrm>
          <a:prstGeom prst="roundRect">
            <a:avLst>
              <a:gd name="adj" fmla="val 6120"/>
            </a:avLst>
          </a:prstGeom>
          <a:noFill/>
          <a:ln>
            <a:solidFill>
              <a:srgbClr val="003366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사진촬영을 통해 증빙파일 등록 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고객 계좌 승인 현황 실시간 확인 가능</a:t>
            </a:r>
            <a:endParaRPr lang="en-US" altLang="ko-KR" sz="1100" b="1" spc="150" dirty="0" smtClean="0">
              <a:ln w="11430"/>
              <a:solidFill>
                <a:srgbClr val="C00000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모바일을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통해 어디서든 출금신청 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자금 신청일자를 조회하여 출금내역 확인 가능 </a:t>
            </a:r>
            <a:endParaRPr lang="ko-KR" altLang="en-US" sz="1100" b="1" spc="150" dirty="0">
              <a:ln w="11430"/>
              <a:solidFill>
                <a:schemeClr val="tx1"/>
              </a:solidFill>
              <a:latin typeface="+mj-lt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4860032" y="4725376"/>
            <a:ext cx="1152128" cy="36004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ko-KR" altLang="en-US" sz="1400" b="1" cap="all" dirty="0" err="1" smtClean="0">
                <a:ln w="0"/>
                <a:solidFill>
                  <a:schemeClr val="tx2">
                    <a:lumMod val="75000"/>
                  </a:schemeClr>
                </a:solidFill>
                <a:effectLst/>
              </a:rPr>
              <a:t>모바일</a:t>
            </a:r>
            <a:endParaRPr lang="ko-KR" altLang="en-US" sz="1400" b="1" cap="all" dirty="0">
              <a:ln w="0"/>
              <a:solidFill>
                <a:schemeClr val="tx2">
                  <a:lumMod val="75000"/>
                </a:schemeClr>
              </a:solidFill>
              <a:effectLst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HY강B" pitchFamily="18" charset="-127"/>
              </a:rPr>
              <a:t>  </a:t>
            </a:r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3. </a:t>
            </a:r>
            <a:r>
              <a:rPr lang="ko-KR" altLang="en-US" sz="2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렌탈</a:t>
            </a:r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CMS 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프로그램 설명 </a:t>
            </a:r>
            <a:endParaRPr lang="ko-KR" altLang="en-U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-180528" y="21012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600" b="1" i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RENTAL INFO</a:t>
            </a:r>
            <a:endParaRPr lang="ko-KR" altLang="en-US" sz="1600" b="1" i="1" dirty="0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1725166"/>
            <a:ext cx="4473501" cy="3071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2837" y="1615058"/>
            <a:ext cx="4392488" cy="3254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HY강B" pitchFamily="18" charset="-127"/>
              </a:rPr>
              <a:t>  </a:t>
            </a:r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3. </a:t>
            </a:r>
            <a:r>
              <a:rPr lang="ko-KR" altLang="en-US" sz="2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렌탈</a:t>
            </a:r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CMS 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프로그램 설명 </a:t>
            </a:r>
            <a:endParaRPr lang="ko-KR" altLang="en-U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7936" y="1061120"/>
            <a:ext cx="2823209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입금관리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(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웹기능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/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모바일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)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323528" y="5013000"/>
            <a:ext cx="4104456" cy="1584352"/>
          </a:xfrm>
          <a:prstGeom prst="roundRect">
            <a:avLst>
              <a:gd name="adj" fmla="val 6120"/>
            </a:avLst>
          </a:prstGeom>
          <a:noFill/>
          <a:ln>
            <a:solidFill>
              <a:srgbClr val="003366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일자별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입금방식별에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따른 일별 입금내역 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 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확인가능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월별 입금 통계표 확인가능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데이터 엑셀 다운가능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입금영수증</a:t>
            </a:r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, 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기부금영수증</a:t>
            </a:r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, 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후원금 영수증</a:t>
            </a:r>
            <a:endParaRPr lang="en-US" altLang="ko-KR" sz="1100" b="1" spc="150" dirty="0" smtClean="0">
              <a:ln w="11430"/>
              <a:solidFill>
                <a:srgbClr val="C00000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  </a:t>
            </a:r>
            <a:r>
              <a:rPr lang="ko-KR" altLang="en-US" sz="1100" b="1" spc="150" dirty="0" err="1" smtClean="0">
                <a:ln w="11430"/>
                <a:solidFill>
                  <a:srgbClr val="C00000"/>
                </a:solidFill>
                <a:latin typeface="+mj-lt"/>
              </a:rPr>
              <a:t>일자별로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 조회하여 출력 가능</a:t>
            </a:r>
            <a:endParaRPr lang="ko-KR" altLang="en-US" sz="1100" b="1" spc="150" dirty="0">
              <a:ln w="11430"/>
              <a:solidFill>
                <a:schemeClr val="tx1"/>
              </a:solidFill>
              <a:latin typeface="+mj-lt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467544" y="4725144"/>
            <a:ext cx="1152128" cy="36004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ko-KR" altLang="en-US" sz="1400" b="1" cap="all" dirty="0" err="1" smtClean="0">
                <a:ln w="0"/>
                <a:solidFill>
                  <a:schemeClr val="tx2">
                    <a:lumMod val="75000"/>
                  </a:schemeClr>
                </a:solidFill>
                <a:effectLst/>
              </a:rPr>
              <a:t>웹기능</a:t>
            </a:r>
            <a:endParaRPr lang="ko-KR" altLang="en-US" sz="1400" b="1" cap="all" dirty="0">
              <a:ln w="0"/>
              <a:solidFill>
                <a:schemeClr val="tx2">
                  <a:lumMod val="75000"/>
                </a:schemeClr>
              </a:solidFill>
              <a:effectLst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4716016" y="5013176"/>
            <a:ext cx="4104456" cy="1584176"/>
          </a:xfrm>
          <a:prstGeom prst="roundRect">
            <a:avLst>
              <a:gd name="adj" fmla="val 6120"/>
            </a:avLst>
          </a:prstGeom>
          <a:noFill/>
          <a:ln>
            <a:solidFill>
              <a:srgbClr val="003366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일별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월별 입금 현황을 확인 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일자별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지사별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담당자별로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데이터 조회가능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일자별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영업소별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연체된 현황 확인가능</a:t>
            </a:r>
            <a:endParaRPr lang="ko-KR" altLang="en-US" sz="1100" b="1" spc="150" dirty="0">
              <a:ln w="11430"/>
              <a:solidFill>
                <a:schemeClr val="tx1"/>
              </a:solidFill>
              <a:latin typeface="+mj-lt"/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4860032" y="4725376"/>
            <a:ext cx="1152128" cy="36004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ko-KR" altLang="en-US" sz="1400" b="1" cap="all" dirty="0" err="1" smtClean="0">
                <a:ln w="0"/>
                <a:solidFill>
                  <a:schemeClr val="tx2">
                    <a:lumMod val="75000"/>
                  </a:schemeClr>
                </a:solidFill>
                <a:effectLst/>
              </a:rPr>
              <a:t>모바일</a:t>
            </a:r>
            <a:endParaRPr lang="ko-KR" altLang="en-US" sz="1400" b="1" cap="all" dirty="0">
              <a:ln w="0"/>
              <a:solidFill>
                <a:schemeClr val="tx2">
                  <a:lumMod val="75000"/>
                </a:schemeClr>
              </a:solidFill>
              <a:effectLst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-180528" y="21012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600" b="1" i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RENTAL INFO</a:t>
            </a:r>
            <a:endParaRPr lang="ko-KR" altLang="en-US" sz="1600" b="1" i="1" dirty="0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772816"/>
            <a:ext cx="4392488" cy="30154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3" y="1628800"/>
            <a:ext cx="4392487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HY강B" pitchFamily="18" charset="-127"/>
              </a:rPr>
              <a:t>  </a:t>
            </a:r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3. </a:t>
            </a:r>
            <a:r>
              <a:rPr lang="ko-KR" altLang="en-US" sz="2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렌탈</a:t>
            </a:r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CMS 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프로그램 설명 </a:t>
            </a:r>
            <a:endParaRPr lang="ko-KR" altLang="en-U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7936" y="1061120"/>
            <a:ext cx="2823209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상품관리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(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웹기능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/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모바일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)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323528" y="5013000"/>
            <a:ext cx="4104456" cy="1584352"/>
          </a:xfrm>
          <a:prstGeom prst="roundRect">
            <a:avLst>
              <a:gd name="adj" fmla="val 6120"/>
            </a:avLst>
          </a:prstGeom>
          <a:noFill/>
          <a:ln>
            <a:solidFill>
              <a:srgbClr val="003366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상품을 등록하고 입고된 상품수량을 등록하여 관리가능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렌탈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판매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반납시 재고는 자동으로 체크되어 재고관리에 용이함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상품별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일자별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반납여부 별 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렌탈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현황 조회 및 엑셀 반출 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상품의 이미지 등록 가능</a:t>
            </a:r>
            <a:endParaRPr lang="ko-KR" altLang="en-US" sz="1100" b="1" spc="150" dirty="0">
              <a:ln w="11430"/>
              <a:solidFill>
                <a:schemeClr val="tx1"/>
              </a:solidFill>
              <a:latin typeface="+mj-lt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467544" y="4725144"/>
            <a:ext cx="1152128" cy="36004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ko-KR" altLang="en-US" sz="1400" b="1" cap="all" dirty="0" err="1" smtClean="0">
                <a:ln w="0"/>
                <a:solidFill>
                  <a:schemeClr val="tx2">
                    <a:lumMod val="75000"/>
                  </a:schemeClr>
                </a:solidFill>
                <a:effectLst/>
              </a:rPr>
              <a:t>웹기능</a:t>
            </a:r>
            <a:endParaRPr lang="ko-KR" altLang="en-US" sz="1400" b="1" cap="all" dirty="0">
              <a:ln w="0"/>
              <a:solidFill>
                <a:schemeClr val="tx2">
                  <a:lumMod val="75000"/>
                </a:schemeClr>
              </a:solidFill>
              <a:effectLst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4716016" y="5013176"/>
            <a:ext cx="4104456" cy="1584176"/>
          </a:xfrm>
          <a:prstGeom prst="roundRect">
            <a:avLst>
              <a:gd name="adj" fmla="val 6120"/>
            </a:avLst>
          </a:prstGeom>
          <a:noFill/>
          <a:ln>
            <a:solidFill>
              <a:srgbClr val="003366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매입 일자 기준으로 재고 현황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매입단가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감가상각합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확인 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상품을 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렌탈한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업체 현황과 반납일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렌탈구분등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확인가능</a:t>
            </a:r>
            <a:endParaRPr lang="ko-KR" altLang="en-US" sz="1100" b="1" spc="150" dirty="0">
              <a:ln w="11430"/>
              <a:solidFill>
                <a:schemeClr val="tx1"/>
              </a:solidFill>
              <a:latin typeface="+mj-lt"/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4860032" y="4725376"/>
            <a:ext cx="1152128" cy="36004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ko-KR" altLang="en-US" sz="1400" b="1" cap="all" dirty="0" err="1" smtClean="0">
                <a:ln w="0"/>
                <a:solidFill>
                  <a:schemeClr val="tx2">
                    <a:lumMod val="75000"/>
                  </a:schemeClr>
                </a:solidFill>
                <a:effectLst/>
              </a:rPr>
              <a:t>모바일</a:t>
            </a:r>
            <a:endParaRPr lang="ko-KR" altLang="en-US" sz="1400" b="1" cap="all" dirty="0">
              <a:ln w="0"/>
              <a:solidFill>
                <a:schemeClr val="tx2">
                  <a:lumMod val="75000"/>
                </a:schemeClr>
              </a:solidFill>
              <a:effectLst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-180528" y="21012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600" b="1" i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RENTAL INFO</a:t>
            </a:r>
            <a:endParaRPr lang="ko-KR" altLang="en-US" sz="1600" b="1" i="1" dirty="0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HY강B" pitchFamily="18" charset="-127"/>
              </a:rPr>
              <a:t>  </a:t>
            </a:r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3. </a:t>
            </a:r>
            <a:r>
              <a:rPr lang="ko-KR" altLang="en-US" sz="2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렌탈</a:t>
            </a:r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CMS 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프로그램 설명 </a:t>
            </a:r>
            <a:endParaRPr lang="ko-KR" altLang="en-U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7936" y="1061120"/>
            <a:ext cx="2823209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매출분석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(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웹기능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/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모바일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)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323528" y="5013000"/>
            <a:ext cx="4104456" cy="1584352"/>
          </a:xfrm>
          <a:prstGeom prst="roundRect">
            <a:avLst>
              <a:gd name="adj" fmla="val 6120"/>
            </a:avLst>
          </a:prstGeom>
          <a:noFill/>
          <a:ln>
            <a:solidFill>
              <a:srgbClr val="003366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월별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영업소별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사원별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매출을 확인하고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그래프로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한눈에 확인가능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고객별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상품별 수익을 분석하고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감가상각 자료를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확인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분석자료 엑셀로 반출가능</a:t>
            </a:r>
            <a:endParaRPr lang="ko-KR" altLang="en-US" sz="1100" b="1" spc="150" dirty="0">
              <a:ln w="11430"/>
              <a:solidFill>
                <a:schemeClr val="tx1"/>
              </a:solidFill>
              <a:latin typeface="+mj-lt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462" y="1772816"/>
            <a:ext cx="4335910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모서리가 둥근 직사각형 13"/>
          <p:cNvSpPr/>
          <p:nvPr/>
        </p:nvSpPr>
        <p:spPr>
          <a:xfrm>
            <a:off x="467544" y="4725144"/>
            <a:ext cx="1152128" cy="36004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ko-KR" altLang="en-US" sz="1400" b="1" cap="all" dirty="0" err="1" smtClean="0">
                <a:ln w="0"/>
                <a:solidFill>
                  <a:schemeClr val="tx2">
                    <a:lumMod val="75000"/>
                  </a:schemeClr>
                </a:solidFill>
                <a:effectLst/>
              </a:rPr>
              <a:t>웹기능</a:t>
            </a:r>
            <a:endParaRPr lang="ko-KR" altLang="en-US" sz="1400" b="1" cap="all" dirty="0">
              <a:ln w="0"/>
              <a:solidFill>
                <a:schemeClr val="tx2">
                  <a:lumMod val="75000"/>
                </a:schemeClr>
              </a:solidFill>
              <a:effectLst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4716016" y="5013176"/>
            <a:ext cx="4104456" cy="1584176"/>
          </a:xfrm>
          <a:prstGeom prst="roundRect">
            <a:avLst>
              <a:gd name="adj" fmla="val 6120"/>
            </a:avLst>
          </a:prstGeom>
          <a:noFill/>
          <a:ln>
            <a:solidFill>
              <a:srgbClr val="003366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입금대비 감가상각비용을 확인하고 청구금액을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확인 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할수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있습니다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.</a:t>
            </a:r>
            <a:endParaRPr lang="ko-KR" altLang="en-US" sz="1100" b="1" spc="150" dirty="0">
              <a:ln w="11430"/>
              <a:solidFill>
                <a:schemeClr val="tx1"/>
              </a:solidFill>
              <a:latin typeface="+mj-lt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38850" y="1762696"/>
            <a:ext cx="4497646" cy="303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모서리가 둥근 직사각형 15"/>
          <p:cNvSpPr/>
          <p:nvPr/>
        </p:nvSpPr>
        <p:spPr>
          <a:xfrm>
            <a:off x="4860032" y="4725376"/>
            <a:ext cx="1152128" cy="36004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ko-KR" altLang="en-US" sz="1400" b="1" cap="all" dirty="0" err="1" smtClean="0">
                <a:ln w="0"/>
                <a:solidFill>
                  <a:schemeClr val="tx2">
                    <a:lumMod val="75000"/>
                  </a:schemeClr>
                </a:solidFill>
                <a:effectLst/>
              </a:rPr>
              <a:t>모바일</a:t>
            </a:r>
            <a:endParaRPr lang="ko-KR" altLang="en-US" sz="1400" b="1" cap="all" dirty="0">
              <a:ln w="0"/>
              <a:solidFill>
                <a:schemeClr val="tx2">
                  <a:lumMod val="75000"/>
                </a:schemeClr>
              </a:solidFill>
              <a:effectLst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-180528" y="21012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600" b="1" i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RENTAL INFO</a:t>
            </a:r>
            <a:endParaRPr lang="ko-KR" altLang="en-US" sz="1600" b="1" i="1" dirty="0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8334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2907" y="1714525"/>
            <a:ext cx="4492963" cy="29618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HY강B" pitchFamily="18" charset="-127"/>
              </a:rPr>
              <a:t>  </a:t>
            </a:r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3. </a:t>
            </a:r>
            <a:r>
              <a:rPr lang="ko-KR" altLang="en-US" sz="2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렌탈</a:t>
            </a:r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CMS 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프로그램 설명 </a:t>
            </a:r>
            <a:endParaRPr lang="ko-KR" altLang="en-U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7936" y="1061120"/>
            <a:ext cx="2840842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SMS</a:t>
            </a:r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관리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(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웹기능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/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모바일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)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323528" y="5013000"/>
            <a:ext cx="4104456" cy="1584352"/>
          </a:xfrm>
          <a:prstGeom prst="roundRect">
            <a:avLst>
              <a:gd name="adj" fmla="val 6120"/>
            </a:avLst>
          </a:prstGeom>
          <a:noFill/>
          <a:ln>
            <a:solidFill>
              <a:srgbClr val="003366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고객별</a:t>
            </a:r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, </a:t>
            </a:r>
            <a:r>
              <a:rPr lang="ko-KR" altLang="en-US" sz="1100" b="1" spc="150" dirty="0" err="1" smtClean="0">
                <a:ln w="11430"/>
                <a:solidFill>
                  <a:srgbClr val="C00000"/>
                </a:solidFill>
                <a:latin typeface="+mj-lt"/>
              </a:rPr>
              <a:t>담당자별</a:t>
            </a:r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, </a:t>
            </a:r>
            <a:r>
              <a:rPr lang="ko-KR" altLang="en-US" sz="1100" b="1" spc="150" dirty="0" err="1" smtClean="0">
                <a:ln w="11430"/>
                <a:solidFill>
                  <a:srgbClr val="C00000"/>
                </a:solidFill>
                <a:latin typeface="+mj-lt"/>
              </a:rPr>
              <a:t>입금방식별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 등 고객을 조회한 </a:t>
            </a:r>
            <a:endParaRPr lang="en-US" altLang="ko-KR" sz="1100" b="1" spc="150" dirty="0" smtClean="0">
              <a:ln w="11430"/>
              <a:solidFill>
                <a:srgbClr val="C00000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  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기준으로 </a:t>
            </a:r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SMS 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발송 가능</a:t>
            </a:r>
            <a:endParaRPr lang="en-US" altLang="ko-KR" sz="1100" b="1" spc="150" dirty="0" smtClean="0">
              <a:ln w="11430"/>
              <a:solidFill>
                <a:srgbClr val="C00000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예문으로 등록되어진 문자 클릭하여 발송 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일자별로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SMS 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발송현황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청구현황 확인가능</a:t>
            </a:r>
            <a:endParaRPr lang="ko-KR" altLang="en-US" sz="1100" b="1" spc="150" dirty="0">
              <a:ln w="11430"/>
              <a:solidFill>
                <a:schemeClr val="tx1"/>
              </a:solidFill>
              <a:latin typeface="+mj-lt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504" y="1750293"/>
            <a:ext cx="4320480" cy="319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모서리가 둥근 직사각형 10"/>
          <p:cNvSpPr/>
          <p:nvPr/>
        </p:nvSpPr>
        <p:spPr>
          <a:xfrm>
            <a:off x="467544" y="4725144"/>
            <a:ext cx="1152128" cy="36004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ko-KR" altLang="en-US" sz="1400" b="1" cap="all" dirty="0" err="1" smtClean="0">
                <a:ln w="0"/>
                <a:solidFill>
                  <a:schemeClr val="tx2">
                    <a:lumMod val="75000"/>
                  </a:schemeClr>
                </a:solidFill>
                <a:effectLst/>
              </a:rPr>
              <a:t>웹기능</a:t>
            </a:r>
            <a:endParaRPr lang="ko-KR" altLang="en-US" sz="1400" b="1" cap="all" dirty="0">
              <a:ln w="0"/>
              <a:solidFill>
                <a:schemeClr val="tx2">
                  <a:lumMod val="75000"/>
                </a:schemeClr>
              </a:solidFill>
              <a:effectLst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4716016" y="5013176"/>
            <a:ext cx="4104456" cy="1584176"/>
          </a:xfrm>
          <a:prstGeom prst="roundRect">
            <a:avLst>
              <a:gd name="adj" fmla="val 6120"/>
            </a:avLst>
          </a:prstGeom>
          <a:noFill/>
          <a:ln>
            <a:solidFill>
              <a:srgbClr val="003366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담당자</a:t>
            </a:r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, 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승인상태</a:t>
            </a:r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, </a:t>
            </a:r>
            <a:r>
              <a:rPr lang="ko-KR" altLang="en-US" sz="1100" b="1" spc="150" dirty="0" err="1" smtClean="0">
                <a:ln w="11430"/>
                <a:solidFill>
                  <a:srgbClr val="C00000"/>
                </a:solidFill>
                <a:latin typeface="+mj-lt"/>
              </a:rPr>
              <a:t>지사별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 등으로 발송대상을</a:t>
            </a:r>
            <a:endParaRPr lang="en-US" altLang="ko-KR" sz="1100" b="1" spc="150" dirty="0" smtClean="0">
              <a:ln w="11430"/>
              <a:solidFill>
                <a:srgbClr val="C00000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   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검색하고 실시간 전송가능</a:t>
            </a:r>
            <a:endParaRPr lang="en-US" altLang="ko-KR" sz="1100" b="1" spc="150" dirty="0" smtClean="0">
              <a:ln w="11430"/>
              <a:solidFill>
                <a:srgbClr val="C00000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-SMS 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발송 현황 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일자별로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확인 가능</a:t>
            </a:r>
            <a:endParaRPr lang="ko-KR" altLang="en-US" sz="1100" b="1" spc="150" dirty="0">
              <a:ln w="11430"/>
              <a:solidFill>
                <a:schemeClr val="tx1"/>
              </a:solidFill>
              <a:latin typeface="+mj-lt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4860032" y="4725376"/>
            <a:ext cx="1152128" cy="36004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ko-KR" altLang="en-US" sz="1400" b="1" cap="all" dirty="0" err="1" smtClean="0">
                <a:ln w="0"/>
                <a:solidFill>
                  <a:schemeClr val="tx2">
                    <a:lumMod val="75000"/>
                  </a:schemeClr>
                </a:solidFill>
                <a:effectLst/>
              </a:rPr>
              <a:t>모바일</a:t>
            </a:r>
            <a:endParaRPr lang="ko-KR" altLang="en-US" sz="1400" b="1" cap="all" dirty="0">
              <a:ln w="0"/>
              <a:solidFill>
                <a:schemeClr val="tx2">
                  <a:lumMod val="75000"/>
                </a:schemeClr>
              </a:solidFill>
              <a:effectLst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-180528" y="21012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600" b="1" i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RENTAL INFO</a:t>
            </a:r>
            <a:endParaRPr lang="ko-KR" altLang="en-US" sz="1600" b="1" i="1" dirty="0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8334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 3. </a:t>
            </a:r>
            <a:r>
              <a:rPr lang="ko-KR" altLang="en-US" sz="2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렌탈</a:t>
            </a:r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CMS 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프로그램 설명 </a:t>
            </a:r>
            <a:endParaRPr lang="ko-KR" altLang="en-U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7936" y="1061120"/>
            <a:ext cx="3028393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세금계산서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(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웹기능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/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모바일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)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323528" y="5013000"/>
            <a:ext cx="4104456" cy="1584352"/>
          </a:xfrm>
          <a:prstGeom prst="roundRect">
            <a:avLst>
              <a:gd name="adj" fmla="val 6120"/>
            </a:avLst>
          </a:prstGeom>
          <a:solidFill>
            <a:schemeClr val="bg1"/>
          </a:solidFill>
          <a:ln>
            <a:solidFill>
              <a:srgbClr val="003366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세금계산서</a:t>
            </a:r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, 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현금영수증 입금일자 기준으로</a:t>
            </a:r>
            <a:endParaRPr lang="en-US" altLang="ko-KR" sz="1100" b="1" spc="150" dirty="0" smtClean="0">
              <a:ln w="11430"/>
              <a:solidFill>
                <a:srgbClr val="C00000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  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조회 후 일괄발행 가능</a:t>
            </a:r>
            <a:endParaRPr lang="en-US" altLang="ko-KR" sz="1100" b="1" spc="150" dirty="0" smtClean="0">
              <a:ln w="11430"/>
              <a:solidFill>
                <a:srgbClr val="C00000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발행된 현금영수증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세금계산서 진행상태 확인가능</a:t>
            </a:r>
            <a:endParaRPr lang="ko-KR" altLang="en-US" sz="1100" b="1" spc="150" dirty="0">
              <a:ln w="11430"/>
              <a:solidFill>
                <a:schemeClr val="tx1"/>
              </a:solidFill>
              <a:latin typeface="+mj-lt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467544" y="4725144"/>
            <a:ext cx="1152128" cy="36004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ko-KR" altLang="en-US" sz="1400" b="1" cap="all" dirty="0" err="1" smtClean="0">
                <a:ln w="0"/>
                <a:solidFill>
                  <a:schemeClr val="tx2">
                    <a:lumMod val="75000"/>
                  </a:schemeClr>
                </a:solidFill>
                <a:effectLst/>
              </a:rPr>
              <a:t>웹기능</a:t>
            </a:r>
            <a:endParaRPr lang="ko-KR" altLang="en-US" sz="1400" b="1" cap="all" dirty="0">
              <a:ln w="0"/>
              <a:solidFill>
                <a:schemeClr val="tx2">
                  <a:lumMod val="75000"/>
                </a:schemeClr>
              </a:solidFill>
              <a:effectLst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4716016" y="5013176"/>
            <a:ext cx="4104456" cy="1584176"/>
          </a:xfrm>
          <a:prstGeom prst="roundRect">
            <a:avLst>
              <a:gd name="adj" fmla="val 6120"/>
            </a:avLst>
          </a:prstGeom>
          <a:solidFill>
            <a:schemeClr val="bg1"/>
          </a:solidFill>
          <a:ln>
            <a:solidFill>
              <a:srgbClr val="003366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발행일자 기준으로 조회하여 세금계산서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 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발행확인 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err="1" smtClean="0">
                <a:ln w="11430"/>
                <a:solidFill>
                  <a:srgbClr val="C00000"/>
                </a:solidFill>
                <a:latin typeface="+mj-lt"/>
              </a:rPr>
              <a:t>모바일과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PC 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실시간 연동</a:t>
            </a:r>
            <a:endParaRPr lang="ko-KR" altLang="en-US" sz="1100" b="1" spc="150" dirty="0">
              <a:ln w="11430"/>
              <a:solidFill>
                <a:schemeClr val="tx1"/>
              </a:solidFill>
              <a:latin typeface="+mj-lt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4860032" y="4725376"/>
            <a:ext cx="1152128" cy="36004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ko-KR" altLang="en-US" sz="1400" b="1" cap="all" dirty="0" err="1" smtClean="0">
                <a:ln w="0"/>
                <a:solidFill>
                  <a:schemeClr val="tx2">
                    <a:lumMod val="75000"/>
                  </a:schemeClr>
                </a:solidFill>
                <a:effectLst/>
              </a:rPr>
              <a:t>모바일</a:t>
            </a:r>
            <a:endParaRPr lang="ko-KR" altLang="en-US" sz="1400" b="1" cap="all" dirty="0">
              <a:ln w="0"/>
              <a:solidFill>
                <a:schemeClr val="tx2">
                  <a:lumMod val="75000"/>
                </a:schemeClr>
              </a:solidFill>
              <a:effectLst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/>
          <a:srcRect r="9615"/>
          <a:stretch>
            <a:fillRect/>
          </a:stretch>
        </p:blipFill>
        <p:spPr bwMode="auto">
          <a:xfrm>
            <a:off x="134467" y="1672233"/>
            <a:ext cx="4365525" cy="27648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19042" y="1743646"/>
            <a:ext cx="4464496" cy="2837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2"/>
          <p:cNvSpPr txBox="1"/>
          <p:nvPr/>
        </p:nvSpPr>
        <p:spPr>
          <a:xfrm>
            <a:off x="-180528" y="21012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600" b="1" i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RENTAL INFO</a:t>
            </a:r>
            <a:endParaRPr lang="ko-KR" altLang="en-US" sz="1600" b="1" i="1" dirty="0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8334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 3. </a:t>
            </a:r>
            <a:r>
              <a:rPr lang="ko-KR" altLang="en-US" sz="2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렌탈</a:t>
            </a:r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CMS 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프로그램 설명 </a:t>
            </a:r>
            <a:endParaRPr lang="ko-KR" altLang="en-U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7936" y="1061120"/>
            <a:ext cx="1354858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환경설정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1907704" y="5373040"/>
            <a:ext cx="5400600" cy="1224312"/>
          </a:xfrm>
          <a:prstGeom prst="roundRect">
            <a:avLst>
              <a:gd name="adj" fmla="val 6120"/>
            </a:avLst>
          </a:prstGeom>
          <a:solidFill>
            <a:schemeClr val="bg1"/>
          </a:solidFill>
          <a:ln>
            <a:solidFill>
              <a:srgbClr val="003366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업체의 기본정보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출금 한도 수수료 등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CMS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정보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</a:t>
            </a: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 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세금계산서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&amp;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현금영수증 연동정보 등록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프로그램 관리할 직원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영업소 코드 등록가능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-SMS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예문 등록 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자동출금 여부 확인</a:t>
            </a:r>
            <a:r>
              <a:rPr lang="en-US" altLang="ko-KR" sz="1100" b="1" spc="150" dirty="0" smtClean="0">
                <a:ln w="11430"/>
                <a:solidFill>
                  <a:srgbClr val="003366"/>
                </a:solidFill>
                <a:latin typeface="+mj-lt"/>
              </a:rPr>
              <a:t>(</a:t>
            </a:r>
            <a:r>
              <a:rPr lang="ko-KR" altLang="en-US" sz="1050" b="1" spc="150" dirty="0" err="1" smtClean="0">
                <a:ln w="11430"/>
                <a:solidFill>
                  <a:srgbClr val="003366"/>
                </a:solidFill>
                <a:latin typeface="+mj-lt"/>
              </a:rPr>
              <a:t>더빌만</a:t>
            </a:r>
            <a:r>
              <a:rPr lang="ko-KR" altLang="en-US" sz="1050" b="1" spc="150" dirty="0" smtClean="0">
                <a:ln w="11430"/>
                <a:solidFill>
                  <a:srgbClr val="003366"/>
                </a:solidFill>
                <a:latin typeface="+mj-lt"/>
              </a:rPr>
              <a:t> 이용 가능</a:t>
            </a:r>
            <a:r>
              <a:rPr lang="en-US" altLang="ko-KR" sz="1050" b="1" spc="150" dirty="0" smtClean="0">
                <a:ln w="11430"/>
                <a:solidFill>
                  <a:srgbClr val="003366"/>
                </a:solidFill>
                <a:latin typeface="+mj-lt"/>
              </a:rPr>
              <a:t>)</a:t>
            </a:r>
            <a:endParaRPr lang="ko-KR" altLang="en-US" sz="1100" b="1" spc="150" dirty="0">
              <a:ln w="11430"/>
              <a:solidFill>
                <a:srgbClr val="003366"/>
              </a:solidFill>
              <a:latin typeface="+mj-lt"/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4875" y="1395413"/>
            <a:ext cx="7334250" cy="3833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모서리가 둥근 직사각형 15"/>
          <p:cNvSpPr/>
          <p:nvPr/>
        </p:nvSpPr>
        <p:spPr>
          <a:xfrm>
            <a:off x="2051720" y="5085184"/>
            <a:ext cx="1152128" cy="36004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ko-KR" altLang="en-US" sz="1400" b="1" cap="all" dirty="0" err="1" smtClean="0">
                <a:ln w="0"/>
                <a:solidFill>
                  <a:schemeClr val="tx2">
                    <a:lumMod val="75000"/>
                  </a:schemeClr>
                </a:solidFill>
                <a:effectLst/>
              </a:rPr>
              <a:t>웹기능</a:t>
            </a:r>
            <a:endParaRPr lang="ko-KR" altLang="en-US" sz="1400" b="1" cap="all" dirty="0">
              <a:ln w="0"/>
              <a:solidFill>
                <a:schemeClr val="tx2">
                  <a:lumMod val="75000"/>
                </a:schemeClr>
              </a:solidFill>
              <a:effectLst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-180528" y="21012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600" b="1" i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RENTAL INFO</a:t>
            </a:r>
            <a:endParaRPr lang="ko-KR" altLang="en-US" sz="1600" b="1" i="1" dirty="0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1" name="다이어그램 10"/>
          <p:cNvGraphicFramePr/>
          <p:nvPr/>
        </p:nvGraphicFramePr>
        <p:xfrm>
          <a:off x="35496" y="404664"/>
          <a:ext cx="7848872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HY강B" pitchFamily="18" charset="-127"/>
              </a:rPr>
              <a:t>  </a:t>
            </a:r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4. </a:t>
            </a:r>
            <a:r>
              <a:rPr lang="ko-KR" altLang="en-US" sz="2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더빌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</a:t>
            </a:r>
            <a:r>
              <a:rPr lang="ko-KR" altLang="en-US" sz="2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렌탈인포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</a:t>
            </a:r>
            <a:r>
              <a:rPr lang="ko-KR" altLang="en-US" sz="2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렌탈</a:t>
            </a:r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CMS 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</a:t>
            </a:r>
            <a:endParaRPr lang="ko-KR" altLang="en-U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graphicFrame>
        <p:nvGraphicFramePr>
          <p:cNvPr id="12" name="다이어그램 11"/>
          <p:cNvGraphicFramePr/>
          <p:nvPr/>
        </p:nvGraphicFramePr>
        <p:xfrm>
          <a:off x="755576" y="1916832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47936" y="1061120"/>
            <a:ext cx="2525050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더빌</a:t>
            </a:r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 전산망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 </a:t>
            </a:r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가입절차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42992" y="3861048"/>
            <a:ext cx="2525050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더빌</a:t>
            </a:r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 전산망 구비서류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-180528" y="21012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600" b="1" i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RENTAL INFO</a:t>
            </a:r>
            <a:endParaRPr lang="ko-KR" altLang="en-US" sz="1600" b="1" i="1" dirty="0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611560" y="4406134"/>
          <a:ext cx="7920879" cy="22632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34209"/>
                <a:gridCol w="3243995"/>
                <a:gridCol w="3242675"/>
              </a:tblGrid>
              <a:tr h="32331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구 분</a:t>
                      </a:r>
                      <a:endParaRPr lang="ko-KR" altLang="en-US" sz="1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개인사업자</a:t>
                      </a:r>
                      <a:endParaRPr lang="ko-KR" altLang="en-US" sz="1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법인사업자</a:t>
                      </a:r>
                      <a:endParaRPr lang="ko-KR" altLang="en-US" sz="1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3318">
                <a:tc rowSpan="6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필요서류</a:t>
                      </a:r>
                      <a:endParaRPr lang="ko-KR" altLang="en-US" sz="1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사업자등록증 사본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사업자등록증 사본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3318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신분증 사본</a:t>
                      </a:r>
                      <a:r>
                        <a:rPr lang="en-US" altLang="ko-KR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/</a:t>
                      </a:r>
                      <a:r>
                        <a:rPr lang="ko-KR" altLang="en-US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주민등록등본</a:t>
                      </a:r>
                      <a:r>
                        <a:rPr lang="en-US" altLang="ko-KR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공동대표모두</a:t>
                      </a:r>
                      <a:r>
                        <a:rPr lang="en-US" altLang="ko-KR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통장사본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3318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통장사본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법인인감증명서</a:t>
                      </a:r>
                      <a:r>
                        <a:rPr lang="en-US" altLang="ko-KR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, </a:t>
                      </a:r>
                      <a:r>
                        <a:rPr lang="ko-KR" altLang="en-US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대표자 인감증명서 원본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3318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인감증명서 원본</a:t>
                      </a:r>
                      <a:r>
                        <a:rPr lang="en-US" altLang="ko-KR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공동대표 모두</a:t>
                      </a:r>
                      <a:r>
                        <a:rPr lang="en-US" altLang="ko-KR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/3</a:t>
                      </a:r>
                      <a:r>
                        <a:rPr lang="ko-KR" altLang="en-US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개월 이내</a:t>
                      </a:r>
                      <a:r>
                        <a:rPr lang="en-US" altLang="ko-KR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법인등기부등본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3318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더빌 신규이용신청서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더빌</a:t>
                      </a:r>
                      <a:r>
                        <a:rPr lang="ko-KR" altLang="en-US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신규이용신청서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3318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신안소프트 자동이체동의서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신안소프트 자동이체동의서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8334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 4. </a:t>
            </a:r>
            <a:r>
              <a:rPr lang="ko-KR" altLang="en-US" sz="2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더빌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</a:t>
            </a:r>
            <a:r>
              <a:rPr lang="ko-KR" altLang="en-US" sz="2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렌탈인포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</a:t>
            </a:r>
            <a:r>
              <a:rPr lang="ko-KR" altLang="en-US" sz="2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렌탈</a:t>
            </a:r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CMS 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</a:t>
            </a:r>
            <a:endParaRPr lang="ko-KR" altLang="en-U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7936" y="1061120"/>
            <a:ext cx="2763898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더빌</a:t>
            </a:r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 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</a:rPr>
              <a:t>렌탈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CMS </a:t>
            </a:r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이용요금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528919" y="1700807"/>
          <a:ext cx="8136904" cy="4538439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1944216"/>
                <a:gridCol w="3096344"/>
                <a:gridCol w="384043"/>
                <a:gridCol w="2712301"/>
              </a:tblGrid>
              <a:tr h="39916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구분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계좌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CMS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카드</a:t>
                      </a:r>
                      <a:r>
                        <a:rPr lang="en-US" altLang="ko-KR" sz="1400" baseline="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CMS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63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가입비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면제</a:t>
                      </a:r>
                      <a:endParaRPr lang="ko-KR" altLang="en-US" sz="1400" dirty="0">
                        <a:solidFill>
                          <a:srgbClr val="C00000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807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위약금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/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약정기간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없음</a:t>
                      </a:r>
                      <a:endParaRPr lang="ko-KR" altLang="en-US" sz="1400" dirty="0">
                        <a:solidFill>
                          <a:srgbClr val="C00000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0286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전산망이용료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매월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30,000</a:t>
                      </a:r>
                      <a:r>
                        <a:rPr lang="ko-KR" altLang="en-US" sz="1400" dirty="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원</a:t>
                      </a:r>
                      <a:endParaRPr lang="ko-KR" altLang="en-US" sz="1400" dirty="0">
                        <a:solidFill>
                          <a:srgbClr val="C00000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35816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관리프로그램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매월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300</a:t>
                      </a:r>
                      <a:r>
                        <a:rPr lang="ko-KR" altLang="en-US" sz="130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건미만 </a:t>
                      </a:r>
                      <a:r>
                        <a:rPr lang="en-US" altLang="ko-KR" sz="130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9,000</a:t>
                      </a:r>
                      <a:r>
                        <a:rPr lang="ko-KR" altLang="en-US" sz="130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원</a:t>
                      </a:r>
                      <a:r>
                        <a:rPr lang="en-US" altLang="ko-KR" sz="100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0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고객</a:t>
                      </a:r>
                      <a:r>
                        <a:rPr lang="en-US" altLang="ko-KR" sz="10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20</a:t>
                      </a:r>
                      <a:r>
                        <a:rPr lang="ko-KR" altLang="en-US" sz="100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명 미만 </a:t>
                      </a:r>
                      <a:r>
                        <a:rPr lang="ko-KR" altLang="en-US" sz="10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무료</a:t>
                      </a:r>
                      <a:r>
                        <a:rPr lang="en-US" altLang="ko-KR" sz="10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1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30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300</a:t>
                      </a:r>
                      <a:r>
                        <a:rPr lang="ko-KR" altLang="en-US" sz="130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건이상</a:t>
                      </a:r>
                      <a:r>
                        <a:rPr lang="en-US" altLang="ko-KR" sz="130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~1,000</a:t>
                      </a:r>
                      <a:r>
                        <a:rPr lang="ko-KR" altLang="en-US" sz="130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건미만 </a:t>
                      </a:r>
                      <a:r>
                        <a:rPr lang="en-US" altLang="ko-KR" sz="130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20,000</a:t>
                      </a:r>
                      <a:r>
                        <a:rPr lang="ko-KR" altLang="en-US" sz="130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원</a:t>
                      </a:r>
                      <a:endParaRPr lang="ko-KR" altLang="en-US" sz="1300" dirty="0">
                        <a:solidFill>
                          <a:srgbClr val="C00000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358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1,000</a:t>
                      </a:r>
                      <a:r>
                        <a:rPr lang="ko-KR" altLang="en-US" sz="130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건이상</a:t>
                      </a:r>
                      <a:r>
                        <a:rPr lang="en-US" altLang="ko-KR" sz="130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~2,000</a:t>
                      </a:r>
                      <a:r>
                        <a:rPr lang="ko-KR" altLang="en-US" sz="130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건미만</a:t>
                      </a:r>
                      <a:r>
                        <a:rPr lang="ko-KR" altLang="en-US" sz="130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 </a:t>
                      </a:r>
                      <a:r>
                        <a:rPr lang="en-US" altLang="ko-KR" sz="130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30,000</a:t>
                      </a:r>
                      <a:r>
                        <a:rPr lang="ko-KR" altLang="en-US" sz="130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원</a:t>
                      </a:r>
                      <a:endParaRPr lang="ko-KR" altLang="en-US" sz="1300" dirty="0">
                        <a:solidFill>
                          <a:srgbClr val="C00000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30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2,000</a:t>
                      </a:r>
                      <a:r>
                        <a:rPr lang="ko-KR" altLang="en-US" sz="130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건이상 </a:t>
                      </a:r>
                      <a:r>
                        <a:rPr lang="ko-KR" altLang="en-US" sz="130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별도협의</a:t>
                      </a:r>
                      <a:endParaRPr lang="ko-KR" altLang="en-US" sz="1300" dirty="0">
                        <a:solidFill>
                          <a:srgbClr val="C00000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9916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출금수수료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건당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250</a:t>
                      </a:r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원</a:t>
                      </a:r>
                      <a:endParaRPr lang="ko-KR" altLang="en-US" sz="1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3.3%</a:t>
                      </a:r>
                      <a:r>
                        <a:rPr lang="en-US" altLang="ko-KR" sz="6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700" kern="1200" smtClean="0">
                          <a:solidFill>
                            <a:srgbClr val="336699"/>
                          </a:solidFill>
                          <a:latin typeface="+mn-lt"/>
                          <a:ea typeface="+mn-ea"/>
                          <a:cs typeface="+mn-cs"/>
                        </a:rPr>
                        <a:t>영세</a:t>
                      </a:r>
                      <a:r>
                        <a:rPr lang="en-US" altLang="ko" sz="700" kern="1200" smtClean="0">
                          <a:solidFill>
                            <a:srgbClr val="336699"/>
                          </a:solidFill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700" kern="1200" smtClean="0">
                          <a:solidFill>
                            <a:srgbClr val="336699"/>
                          </a:solidFill>
                          <a:latin typeface="+mn-lt"/>
                          <a:ea typeface="+mn-ea"/>
                          <a:cs typeface="+mn-cs"/>
                        </a:rPr>
                        <a:t>중소사업자 대상 우대수수료 적용</a:t>
                      </a:r>
                      <a:r>
                        <a:rPr lang="en-US" altLang="ko-KR" sz="700" kern="1200" smtClean="0">
                          <a:solidFill>
                            <a:srgbClr val="336699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400" dirty="0">
                        <a:solidFill>
                          <a:srgbClr val="336699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916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신청수수료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건당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0</a:t>
                      </a:r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원</a:t>
                      </a:r>
                      <a:endParaRPr lang="ko-KR" altLang="en-US" sz="1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없음</a:t>
                      </a:r>
                      <a:endParaRPr lang="ko-KR" altLang="en-US" sz="1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916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보증증권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사업개시일 </a:t>
                      </a:r>
                      <a:r>
                        <a:rPr lang="en-US" altLang="ko-KR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1</a:t>
                      </a:r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년 미만 업체 필수가입</a:t>
                      </a:r>
                      <a:r>
                        <a:rPr lang="en-US" altLang="ko-KR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가입 필요 업체는 따로 안내</a:t>
                      </a:r>
                      <a:r>
                        <a:rPr lang="en-US" altLang="ko-KR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916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정산주기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이체일로부터 </a:t>
                      </a:r>
                      <a:r>
                        <a:rPr lang="en-US" altLang="ko-KR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2</a:t>
                      </a:r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일</a:t>
                      </a:r>
                      <a:endParaRPr lang="ko-KR" altLang="en-US" sz="1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이체일로부터 </a:t>
                      </a:r>
                      <a:r>
                        <a:rPr lang="en-US" altLang="ko-KR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7</a:t>
                      </a:r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일</a:t>
                      </a:r>
                      <a:endParaRPr lang="ko-KR" altLang="en-US" sz="1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2177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CMS 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가능은행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일부가능</a:t>
                      </a:r>
                      <a:endParaRPr lang="en-US" altLang="ko-KR" sz="140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2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산업은행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,</a:t>
                      </a:r>
                      <a:r>
                        <a:rPr lang="ko-KR" alt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카카오뱅크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,</a:t>
                      </a:r>
                      <a:r>
                        <a:rPr lang="ko-KR" altLang="en-US" sz="120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케이뱅크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,</a:t>
                      </a:r>
                      <a:r>
                        <a:rPr lang="ko-KR" alt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증권사 제외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일부가능</a:t>
                      </a:r>
                      <a:endParaRPr lang="en-US" altLang="ko-KR" sz="140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algn="ctr" latinLnBrk="1"/>
                      <a:r>
                        <a:rPr lang="en-US" altLang="ko-KR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20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롯데체크</a:t>
                      </a:r>
                      <a:r>
                        <a:rPr lang="en-US" altLang="ko-KR" sz="12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, </a:t>
                      </a:r>
                      <a:r>
                        <a:rPr lang="ko-KR" alt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선불 </a:t>
                      </a:r>
                      <a:r>
                        <a:rPr lang="ko-KR" altLang="en-US" sz="120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기프트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,</a:t>
                      </a:r>
                    </a:p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 해외발행카드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,</a:t>
                      </a:r>
                      <a:r>
                        <a:rPr lang="ko-KR" alt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법인카드 일부 불가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6" name="직사각형 15"/>
          <p:cNvSpPr/>
          <p:nvPr/>
        </p:nvSpPr>
        <p:spPr>
          <a:xfrm>
            <a:off x="7740352" y="1412776"/>
            <a:ext cx="936104" cy="288032"/>
          </a:xfrm>
          <a:prstGeom prst="rect">
            <a:avLst/>
          </a:prstGeom>
          <a:noFill/>
          <a:ln w="12700">
            <a:noFill/>
          </a:ln>
          <a:scene3d>
            <a:camera prst="orthographicFront"/>
            <a:lightRig rig="soft" dir="t">
              <a:rot lat="0" lon="0" rev="10800000"/>
            </a:lightRig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n-US" altLang="ko-KR" sz="1050" b="1" spc="150" dirty="0" smtClean="0">
                <a:ln w="11430"/>
                <a:solidFill>
                  <a:schemeClr val="tx2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(VAT</a:t>
            </a:r>
            <a:r>
              <a:rPr lang="ko-KR" altLang="en-US" sz="1050" b="1" spc="150" dirty="0" smtClean="0">
                <a:ln w="11430"/>
                <a:solidFill>
                  <a:schemeClr val="tx2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별도</a:t>
            </a:r>
            <a:r>
              <a:rPr lang="en-US" altLang="ko-KR" sz="1050" b="1" spc="150" dirty="0" smtClean="0">
                <a:ln w="11430"/>
                <a:solidFill>
                  <a:schemeClr val="tx2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</a:rPr>
              <a:t>)</a:t>
            </a:r>
            <a:endParaRPr lang="ko-KR" altLang="en-US" sz="1050" b="1" spc="150" dirty="0">
              <a:ln w="11430"/>
              <a:solidFill>
                <a:schemeClr val="tx2">
                  <a:lumMod val="7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9552" y="6320353"/>
            <a:ext cx="53922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※ </a:t>
            </a:r>
            <a:r>
              <a:rPr lang="ko-KR" altLang="en-US" sz="12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프로그램 기존요금 </a:t>
            </a:r>
            <a:r>
              <a:rPr lang="en-US" altLang="ko-KR" sz="12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30,000</a:t>
            </a:r>
            <a:r>
              <a:rPr lang="ko-KR" altLang="en-US" sz="1200" dirty="0" err="1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원에서</a:t>
            </a:r>
            <a:r>
              <a:rPr lang="ko-KR" altLang="en-US" sz="12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12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9,000</a:t>
            </a:r>
            <a:r>
              <a:rPr lang="ko-KR" altLang="en-US" sz="12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원으로 변경되었습니다</a:t>
            </a:r>
            <a:r>
              <a:rPr lang="en-US" altLang="ko-KR" sz="12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US" altLang="ko-KR" sz="11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(VAT</a:t>
            </a:r>
            <a:r>
              <a:rPr lang="ko-KR" altLang="en-US" sz="11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별도</a:t>
            </a:r>
            <a:r>
              <a:rPr lang="en-US" altLang="ko-KR" sz="11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sz="1200" dirty="0">
              <a:solidFill>
                <a:srgbClr val="33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-180528" y="21012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600" b="1" i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RENTAL INFO</a:t>
            </a:r>
            <a:endParaRPr lang="ko-KR" altLang="en-US" sz="1600" b="1" i="1" dirty="0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60000"/>
                <a:lumOff val="40000"/>
              </a:schemeClr>
            </a:gs>
            <a:gs pos="50000">
              <a:schemeClr val="tx2">
                <a:lumMod val="75000"/>
              </a:schemeClr>
            </a:gs>
            <a:gs pos="100000">
              <a:schemeClr val="tx2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0" y="2852936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i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RENTAL INFO</a:t>
            </a:r>
            <a:endParaRPr lang="ko-KR" altLang="en-US" sz="2800" b="1" i="1" dirty="0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2" name="직선 연결선 11"/>
          <p:cNvCxnSpPr/>
          <p:nvPr/>
        </p:nvCxnSpPr>
        <p:spPr>
          <a:xfrm>
            <a:off x="3501405" y="3356992"/>
            <a:ext cx="2194148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3870970" y="3356992"/>
            <a:ext cx="140557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THANK YOU</a:t>
            </a:r>
            <a:endParaRPr lang="ko-KR" altLang="en-US" sz="1600" b="1" dirty="0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216007" y="6009481"/>
            <a:ext cx="160332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ea"/>
              </a:rPr>
              <a:t>내일을 준비하는 기업 </a:t>
            </a:r>
            <a:endParaRPr lang="en-US" altLang="ko-KR" sz="1100" b="1" dirty="0" smtClean="0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ea"/>
            </a:endParaRPr>
          </a:p>
          <a:p>
            <a:r>
              <a:rPr lang="ko-KR" altLang="en-US" sz="1100" b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ea"/>
              </a:rPr>
              <a:t>㈜ 신안소프트</a:t>
            </a:r>
            <a:endParaRPr lang="ko-KR" altLang="en-US" sz="1100" b="1" dirty="0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216105" y="6422479"/>
            <a:ext cx="159691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ea"/>
              </a:rPr>
              <a:t>대표번호 </a:t>
            </a:r>
            <a:r>
              <a:rPr lang="en-US" altLang="ko-KR" sz="1100" b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ea"/>
              </a:rPr>
              <a:t>: 1566-5767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6730</TotalTime>
  <Words>1390</Words>
  <Application>Microsoft Office PowerPoint</Application>
  <PresentationFormat>화면 슬라이드 쇼(4:3)</PresentationFormat>
  <Paragraphs>366</Paragraphs>
  <Slides>20</Slides>
  <Notes>13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21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Windows 사용자</cp:lastModifiedBy>
  <cp:revision>593</cp:revision>
  <dcterms:created xsi:type="dcterms:W3CDTF">2017-01-23T01:49:40Z</dcterms:created>
  <dcterms:modified xsi:type="dcterms:W3CDTF">2019-09-10T02:35:43Z</dcterms:modified>
</cp:coreProperties>
</file>