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11.xml" ContentType="application/vnd.openxmlformats-officedocument.presentationml.notesSlide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2"/>
  </p:notesMasterIdLst>
  <p:sldIdLst>
    <p:sldId id="289" r:id="rId2"/>
    <p:sldId id="311" r:id="rId3"/>
    <p:sldId id="312" r:id="rId4"/>
    <p:sldId id="313" r:id="rId5"/>
    <p:sldId id="314" r:id="rId6"/>
    <p:sldId id="315" r:id="rId7"/>
    <p:sldId id="316" r:id="rId8"/>
    <p:sldId id="317" r:id="rId9"/>
    <p:sldId id="291" r:id="rId10"/>
    <p:sldId id="310" r:id="rId11"/>
    <p:sldId id="305" r:id="rId12"/>
    <p:sldId id="295" r:id="rId13"/>
    <p:sldId id="297" r:id="rId14"/>
    <p:sldId id="299" r:id="rId15"/>
    <p:sldId id="301" r:id="rId16"/>
    <p:sldId id="318" r:id="rId17"/>
    <p:sldId id="319" r:id="rId18"/>
    <p:sldId id="320" r:id="rId19"/>
    <p:sldId id="321" r:id="rId20"/>
    <p:sldId id="322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FF0000"/>
    <a:srgbClr val="750146"/>
    <a:srgbClr val="FC109C"/>
    <a:srgbClr val="F8FAFA"/>
    <a:srgbClr val="336699"/>
    <a:srgbClr val="156EFF"/>
    <a:srgbClr val="2280F2"/>
    <a:srgbClr val="2A65E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14" autoAdjust="0"/>
  </p:normalViewPr>
  <p:slideViewPr>
    <p:cSldViewPr>
      <p:cViewPr>
        <p:scale>
          <a:sx n="100" d="100"/>
          <a:sy n="100" d="100"/>
        </p:scale>
        <p:origin x="-1944" y="-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image" Target="../media/image46.jpe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9.jpeg"/><Relationship Id="rId1" Type="http://schemas.openxmlformats.org/officeDocument/2006/relationships/image" Target="../media/image43.jpe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image" Target="../media/image46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image" Target="../media/image46.jpe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9.jpeg"/><Relationship Id="rId1" Type="http://schemas.openxmlformats.org/officeDocument/2006/relationships/image" Target="../media/image43.jpe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image" Target="../media/image4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056016-E21A-447E-9955-A6B1F7C9B90D}" type="doc">
      <dgm:prSet loTypeId="urn:microsoft.com/office/officeart/2005/8/layout/radial1" loCatId="cycl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9AD0720-09A2-4EC2-96F4-332226345AE1}">
      <dgm:prSet phldrT="[텍스트]"/>
      <dgm:spPr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3560475A-42E9-448E-A251-692A6FFB2024}" type="parTrans" cxnId="{6743F562-C412-40CC-9FE4-462A585BF67A}">
      <dgm:prSet/>
      <dgm:spPr/>
      <dgm:t>
        <a:bodyPr/>
        <a:lstStyle/>
        <a:p>
          <a:pPr latinLnBrk="1"/>
          <a:endParaRPr lang="ko-KR" altLang="en-US"/>
        </a:p>
      </dgm:t>
    </dgm:pt>
    <dgm:pt modelId="{C32D904C-3C35-444F-B93B-115EAEE0A3FF}" type="sibTrans" cxnId="{6743F562-C412-40CC-9FE4-462A585BF67A}">
      <dgm:prSet/>
      <dgm:spPr/>
      <dgm:t>
        <a:bodyPr/>
        <a:lstStyle/>
        <a:p>
          <a:pPr latinLnBrk="1"/>
          <a:endParaRPr lang="ko-KR" altLang="en-US"/>
        </a:p>
      </dgm:t>
    </dgm:pt>
    <dgm:pt modelId="{AF9C76D1-D296-4407-9CCD-5690D4F0B7AB}">
      <dgm:prSet phldrT="[텍스트]" custT="1"/>
      <dgm:spPr>
        <a:solidFill>
          <a:srgbClr val="0070C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오케이뱅크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C6F54AB6-A21E-45BC-92CD-71129367662D}" type="parTrans" cxnId="{60E2BC21-CC66-4DD5-8CF4-470EAB6CA80A}">
      <dgm:prSet/>
      <dgm:spPr>
        <a:ln>
          <a:solidFill>
            <a:srgbClr val="0070C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5EEEAB7B-51E7-4093-BDA0-83DC90358319}" type="sibTrans" cxnId="{60E2BC21-CC66-4DD5-8CF4-470EAB6CA80A}">
      <dgm:prSet/>
      <dgm:spPr/>
      <dgm:t>
        <a:bodyPr/>
        <a:lstStyle/>
        <a:p>
          <a:pPr latinLnBrk="1"/>
          <a:endParaRPr lang="ko-KR" altLang="en-US"/>
        </a:p>
      </dgm:t>
    </dgm:pt>
    <dgm:pt modelId="{82546952-8CD3-477E-9497-24B537A83E7E}">
      <dgm:prSet phldrT="[텍스트]" custT="1"/>
      <dgm:spPr>
        <a:solidFill>
          <a:schemeClr val="bg1">
            <a:lumMod val="5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상조 프로그램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60F582DF-2053-44ED-951B-85631C6BEFB1}" type="parTrans" cxnId="{ED3C4411-317E-4DDC-BBE2-071BE4905465}">
      <dgm:prSet/>
      <dgm:spPr>
        <a:ln>
          <a:solidFill>
            <a:schemeClr val="bg1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DF1E0C51-5C87-486B-9AB8-73BC2FF90F31}" type="sibTrans" cxnId="{ED3C4411-317E-4DDC-BBE2-071BE4905465}">
      <dgm:prSet/>
      <dgm:spPr/>
      <dgm:t>
        <a:bodyPr/>
        <a:lstStyle/>
        <a:p>
          <a:pPr latinLnBrk="1"/>
          <a:endParaRPr lang="ko-KR" altLang="en-US"/>
        </a:p>
      </dgm:t>
    </dgm:pt>
    <dgm:pt modelId="{EB7796F2-A2E6-4F23-A461-85600D8A9F26}">
      <dgm:prSet phldrT="[텍스트]" custT="1"/>
      <dgm:spPr>
        <a:solidFill>
          <a:schemeClr val="accent3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학원톡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127D6B35-B1AC-4EE3-94EA-93E333BB8F0B}" type="parTrans" cxnId="{4EA99474-8597-452A-9DC9-829BF8CBB974}">
      <dgm:prSet/>
      <dgm:spPr>
        <a:ln>
          <a:solidFill>
            <a:schemeClr val="accent3">
              <a:lumMod val="75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7981604F-470D-4194-8554-999F08413D20}" type="sibTrans" cxnId="{4EA99474-8597-452A-9DC9-829BF8CBB974}">
      <dgm:prSet/>
      <dgm:spPr/>
      <dgm:t>
        <a:bodyPr/>
        <a:lstStyle/>
        <a:p>
          <a:pPr latinLnBrk="1"/>
          <a:endParaRPr lang="ko-KR" altLang="en-US"/>
        </a:p>
      </dgm:t>
    </dgm:pt>
    <dgm:pt modelId="{EC5B35C5-D108-4D6A-959A-5DC530AC1195}">
      <dgm:prSet phldrT="[텍스트]" custT="1"/>
      <dgm:spPr>
        <a:solidFill>
          <a:schemeClr val="accent6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endParaRPr lang="en-US" altLang="ko-KR" sz="1050" b="1" dirty="0" smtClean="0">
            <a:latin typeface="+mj-lt"/>
          </a:endParaRPr>
        </a:p>
        <a:p>
          <a:pPr latinLnBrk="1"/>
          <a:r>
            <a:rPr lang="ko-KR" altLang="en-US" sz="105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헤어인포</a:t>
          </a:r>
          <a:endParaRPr lang="ko-KR" altLang="en-US" sz="105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BBE25D95-9D52-479D-A657-FDD1C0841CE3}" type="parTrans" cxnId="{2C5B3D0D-77D4-4522-9178-98252C884A57}">
      <dgm:prSet/>
      <dgm:spPr>
        <a:ln>
          <a:solidFill>
            <a:schemeClr val="accent6">
              <a:lumMod val="75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latinLnBrk="1"/>
          <a:endParaRPr lang="ko-KR" altLang="en-US"/>
        </a:p>
      </dgm:t>
    </dgm:pt>
    <dgm:pt modelId="{7023CF49-97ED-425E-8F37-D942085E8C8E}" type="sibTrans" cxnId="{2C5B3D0D-77D4-4522-9178-98252C884A57}">
      <dgm:prSet/>
      <dgm:spPr/>
      <dgm:t>
        <a:bodyPr/>
        <a:lstStyle/>
        <a:p>
          <a:pPr latinLnBrk="1"/>
          <a:endParaRPr lang="ko-KR" altLang="en-US"/>
        </a:p>
      </dgm:t>
    </dgm:pt>
    <dgm:pt modelId="{336B6E43-9656-4AA4-A0ED-827B488BEB1F}" type="pres">
      <dgm:prSet presAssocID="{FB056016-E21A-447E-9955-A6B1F7C9B90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10A5FEA-1B39-441F-9008-58C92853F629}" type="pres">
      <dgm:prSet presAssocID="{F9AD0720-09A2-4EC2-96F4-332226345AE1}" presName="centerShape" presStyleLbl="node0" presStyleIdx="0" presStyleCnt="1" custScaleX="124827" custScaleY="124627" custLinFactNeighborX="-5209" custLinFactNeighborY="-32321"/>
      <dgm:spPr/>
      <dgm:t>
        <a:bodyPr/>
        <a:lstStyle/>
        <a:p>
          <a:pPr latinLnBrk="1"/>
          <a:endParaRPr lang="ko-KR" altLang="en-US"/>
        </a:p>
      </dgm:t>
    </dgm:pt>
    <dgm:pt modelId="{EF1253A8-0E06-40ED-9DF1-7E580DCC0945}" type="pres">
      <dgm:prSet presAssocID="{C6F54AB6-A21E-45BC-92CD-71129367662D}" presName="Name9" presStyleLbl="parChTrans1D2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CFE70AFD-EB41-4709-9244-E38597A72837}" type="pres">
      <dgm:prSet presAssocID="{C6F54AB6-A21E-45BC-92CD-71129367662D}" presName="connTx" presStyleLbl="parChTrans1D2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17B7E1E4-E459-4A1E-A16B-3B9067EB8AC9}" type="pres">
      <dgm:prSet presAssocID="{AF9C76D1-D296-4407-9CCD-5690D4F0B7AB}" presName="node" presStyleLbl="node1" presStyleIdx="0" presStyleCnt="4" custScaleX="125299" custScaleY="119878" custRadScaleRad="137524" custRadScaleInc="-16294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ED4401D6-0918-4A8A-8953-1A9763B7FB0F}" type="pres">
      <dgm:prSet presAssocID="{60F582DF-2053-44ED-951B-85631C6BEFB1}" presName="Name9" presStyleLbl="parChTrans1D2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19592F3A-A9E3-4955-A1BE-FFB68CF80A93}" type="pres">
      <dgm:prSet presAssocID="{60F582DF-2053-44ED-951B-85631C6BEFB1}" presName="connTx" presStyleLbl="parChTrans1D2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3B202EF9-B7E7-4FCF-AB47-7186CA4EB35E}" type="pres">
      <dgm:prSet presAssocID="{82546952-8CD3-477E-9497-24B537A83E7E}" presName="node" presStyleLbl="node1" presStyleIdx="1" presStyleCnt="4" custScaleX="125299" custScaleY="119878" custRadScaleRad="114241" custRadScaleInc="-3680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BBDAA173-CF3C-45F4-BB38-C976DA42E838}" type="pres">
      <dgm:prSet presAssocID="{127D6B35-B1AC-4EE3-94EA-93E333BB8F0B}" presName="Name9" presStyleLbl="parChTrans1D2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D3D90DC3-BCFB-458D-8009-DE91B5BB1C58}" type="pres">
      <dgm:prSet presAssocID="{127D6B35-B1AC-4EE3-94EA-93E333BB8F0B}" presName="connTx" presStyleLbl="parChTrans1D2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672FACAF-C3EE-4D53-9B41-95128513149F}" type="pres">
      <dgm:prSet presAssocID="{EB7796F2-A2E6-4F23-A461-85600D8A9F26}" presName="node" presStyleLbl="node1" presStyleIdx="2" presStyleCnt="4" custScaleX="125299" custScaleY="119878" custRadScaleRad="86337" custRadScaleInc="-8323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ED9D8913-6D34-4882-8CDD-5F293A10D3A1}" type="pres">
      <dgm:prSet presAssocID="{BBE25D95-9D52-479D-A657-FDD1C0841CE3}" presName="Name9" presStyleLbl="parChTrans1D2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EF89D754-BB0E-4110-A8FB-147CEAE8502A}" type="pres">
      <dgm:prSet presAssocID="{BBE25D95-9D52-479D-A657-FDD1C0841CE3}" presName="connTx" presStyleLbl="parChTrans1D2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7956D8FC-D22C-4B3F-8BED-F621E66C30DB}" type="pres">
      <dgm:prSet presAssocID="{EC5B35C5-D108-4D6A-959A-5DC530AC1195}" presName="node" presStyleLbl="node1" presStyleIdx="3" presStyleCnt="4" custScaleX="125299" custScaleY="119878" custRadScaleRad="103834" custRadScaleInc="-9179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</dgm:ptLst>
  <dgm:cxnLst>
    <dgm:cxn modelId="{7292AC3C-1AB0-4809-9524-0645589C496B}" type="presOf" srcId="{BBE25D95-9D52-479D-A657-FDD1C0841CE3}" destId="{EF89D754-BB0E-4110-A8FB-147CEAE8502A}" srcOrd="1" destOrd="0" presId="urn:microsoft.com/office/officeart/2005/8/layout/radial1"/>
    <dgm:cxn modelId="{2197EC0D-1131-495E-98C0-729DC86FE92E}" type="presOf" srcId="{82546952-8CD3-477E-9497-24B537A83E7E}" destId="{3B202EF9-B7E7-4FCF-AB47-7186CA4EB35E}" srcOrd="0" destOrd="0" presId="urn:microsoft.com/office/officeart/2005/8/layout/radial1"/>
    <dgm:cxn modelId="{9FDBAD1E-2DEE-4581-9148-2E93DB993D39}" type="presOf" srcId="{EB7796F2-A2E6-4F23-A461-85600D8A9F26}" destId="{672FACAF-C3EE-4D53-9B41-95128513149F}" srcOrd="0" destOrd="0" presId="urn:microsoft.com/office/officeart/2005/8/layout/radial1"/>
    <dgm:cxn modelId="{06B1A70E-23B0-41C7-9654-AE5F23D32D2B}" type="presOf" srcId="{F9AD0720-09A2-4EC2-96F4-332226345AE1}" destId="{C10A5FEA-1B39-441F-9008-58C92853F629}" srcOrd="0" destOrd="0" presId="urn:microsoft.com/office/officeart/2005/8/layout/radial1"/>
    <dgm:cxn modelId="{5844B02A-4226-4849-9A5B-3385BD203CE8}" type="presOf" srcId="{EC5B35C5-D108-4D6A-959A-5DC530AC1195}" destId="{7956D8FC-D22C-4B3F-8BED-F621E66C30DB}" srcOrd="0" destOrd="0" presId="urn:microsoft.com/office/officeart/2005/8/layout/radial1"/>
    <dgm:cxn modelId="{117EFF2A-3EC4-4C6E-86EB-EC8B6DB5A7D2}" type="presOf" srcId="{FB056016-E21A-447E-9955-A6B1F7C9B90D}" destId="{336B6E43-9656-4AA4-A0ED-827B488BEB1F}" srcOrd="0" destOrd="0" presId="urn:microsoft.com/office/officeart/2005/8/layout/radial1"/>
    <dgm:cxn modelId="{8E9A66D8-4D5A-464F-ACA9-B8F99EC44D8E}" type="presOf" srcId="{C6F54AB6-A21E-45BC-92CD-71129367662D}" destId="{EF1253A8-0E06-40ED-9DF1-7E580DCC0945}" srcOrd="0" destOrd="0" presId="urn:microsoft.com/office/officeart/2005/8/layout/radial1"/>
    <dgm:cxn modelId="{2C5B3D0D-77D4-4522-9178-98252C884A57}" srcId="{F9AD0720-09A2-4EC2-96F4-332226345AE1}" destId="{EC5B35C5-D108-4D6A-959A-5DC530AC1195}" srcOrd="3" destOrd="0" parTransId="{BBE25D95-9D52-479D-A657-FDD1C0841CE3}" sibTransId="{7023CF49-97ED-425E-8F37-D942085E8C8E}"/>
    <dgm:cxn modelId="{60E2BC21-CC66-4DD5-8CF4-470EAB6CA80A}" srcId="{F9AD0720-09A2-4EC2-96F4-332226345AE1}" destId="{AF9C76D1-D296-4407-9CCD-5690D4F0B7AB}" srcOrd="0" destOrd="0" parTransId="{C6F54AB6-A21E-45BC-92CD-71129367662D}" sibTransId="{5EEEAB7B-51E7-4093-BDA0-83DC90358319}"/>
    <dgm:cxn modelId="{B133968D-2830-4064-8763-39985F2747D9}" type="presOf" srcId="{127D6B35-B1AC-4EE3-94EA-93E333BB8F0B}" destId="{D3D90DC3-BCFB-458D-8009-DE91B5BB1C58}" srcOrd="1" destOrd="0" presId="urn:microsoft.com/office/officeart/2005/8/layout/radial1"/>
    <dgm:cxn modelId="{4EA99474-8597-452A-9DC9-829BF8CBB974}" srcId="{F9AD0720-09A2-4EC2-96F4-332226345AE1}" destId="{EB7796F2-A2E6-4F23-A461-85600D8A9F26}" srcOrd="2" destOrd="0" parTransId="{127D6B35-B1AC-4EE3-94EA-93E333BB8F0B}" sibTransId="{7981604F-470D-4194-8554-999F08413D20}"/>
    <dgm:cxn modelId="{7BDEE31E-E21A-4172-A4DC-8E4F8F66CE8A}" type="presOf" srcId="{BBE25D95-9D52-479D-A657-FDD1C0841CE3}" destId="{ED9D8913-6D34-4882-8CDD-5F293A10D3A1}" srcOrd="0" destOrd="0" presId="urn:microsoft.com/office/officeart/2005/8/layout/radial1"/>
    <dgm:cxn modelId="{EAA351CF-5675-407E-8002-A79036F2D5DD}" type="presOf" srcId="{60F582DF-2053-44ED-951B-85631C6BEFB1}" destId="{ED4401D6-0918-4A8A-8953-1A9763B7FB0F}" srcOrd="0" destOrd="0" presId="urn:microsoft.com/office/officeart/2005/8/layout/radial1"/>
    <dgm:cxn modelId="{6743F562-C412-40CC-9FE4-462A585BF67A}" srcId="{FB056016-E21A-447E-9955-A6B1F7C9B90D}" destId="{F9AD0720-09A2-4EC2-96F4-332226345AE1}" srcOrd="0" destOrd="0" parTransId="{3560475A-42E9-448E-A251-692A6FFB2024}" sibTransId="{C32D904C-3C35-444F-B93B-115EAEE0A3FF}"/>
    <dgm:cxn modelId="{9247DD98-373A-4F42-9C5E-750C6BA6D048}" type="presOf" srcId="{C6F54AB6-A21E-45BC-92CD-71129367662D}" destId="{CFE70AFD-EB41-4709-9244-E38597A72837}" srcOrd="1" destOrd="0" presId="urn:microsoft.com/office/officeart/2005/8/layout/radial1"/>
    <dgm:cxn modelId="{9FAD06DA-9084-402C-ABA8-58B72AA36CAA}" type="presOf" srcId="{AF9C76D1-D296-4407-9CCD-5690D4F0B7AB}" destId="{17B7E1E4-E459-4A1E-A16B-3B9067EB8AC9}" srcOrd="0" destOrd="0" presId="urn:microsoft.com/office/officeart/2005/8/layout/radial1"/>
    <dgm:cxn modelId="{ED3C4411-317E-4DDC-BBE2-071BE4905465}" srcId="{F9AD0720-09A2-4EC2-96F4-332226345AE1}" destId="{82546952-8CD3-477E-9497-24B537A83E7E}" srcOrd="1" destOrd="0" parTransId="{60F582DF-2053-44ED-951B-85631C6BEFB1}" sibTransId="{DF1E0C51-5C87-486B-9AB8-73BC2FF90F31}"/>
    <dgm:cxn modelId="{E9AB2A99-7C12-4DB1-8F1A-3B1A651F924C}" type="presOf" srcId="{60F582DF-2053-44ED-951B-85631C6BEFB1}" destId="{19592F3A-A9E3-4955-A1BE-FFB68CF80A93}" srcOrd="1" destOrd="0" presId="urn:microsoft.com/office/officeart/2005/8/layout/radial1"/>
    <dgm:cxn modelId="{13301C1B-BC68-4615-859D-A1A16ED1C097}" type="presOf" srcId="{127D6B35-B1AC-4EE3-94EA-93E333BB8F0B}" destId="{BBDAA173-CF3C-45F4-BB38-C976DA42E838}" srcOrd="0" destOrd="0" presId="urn:microsoft.com/office/officeart/2005/8/layout/radial1"/>
    <dgm:cxn modelId="{79E428FC-034D-4FAF-8E04-B523DD1443B3}" type="presParOf" srcId="{336B6E43-9656-4AA4-A0ED-827B488BEB1F}" destId="{C10A5FEA-1B39-441F-9008-58C92853F629}" srcOrd="0" destOrd="0" presId="urn:microsoft.com/office/officeart/2005/8/layout/radial1"/>
    <dgm:cxn modelId="{6C498511-3547-44C7-B893-E6610B704F32}" type="presParOf" srcId="{336B6E43-9656-4AA4-A0ED-827B488BEB1F}" destId="{EF1253A8-0E06-40ED-9DF1-7E580DCC0945}" srcOrd="1" destOrd="0" presId="urn:microsoft.com/office/officeart/2005/8/layout/radial1"/>
    <dgm:cxn modelId="{B34957D7-E4F5-4CFD-A7F7-EB43D6C31F6D}" type="presParOf" srcId="{EF1253A8-0E06-40ED-9DF1-7E580DCC0945}" destId="{CFE70AFD-EB41-4709-9244-E38597A72837}" srcOrd="0" destOrd="0" presId="urn:microsoft.com/office/officeart/2005/8/layout/radial1"/>
    <dgm:cxn modelId="{009A998C-9B94-47C3-9855-1CC6D4D3E55C}" type="presParOf" srcId="{336B6E43-9656-4AA4-A0ED-827B488BEB1F}" destId="{17B7E1E4-E459-4A1E-A16B-3B9067EB8AC9}" srcOrd="2" destOrd="0" presId="urn:microsoft.com/office/officeart/2005/8/layout/radial1"/>
    <dgm:cxn modelId="{DE0AC1A9-CF64-44E3-9E8A-013983B86793}" type="presParOf" srcId="{336B6E43-9656-4AA4-A0ED-827B488BEB1F}" destId="{ED4401D6-0918-4A8A-8953-1A9763B7FB0F}" srcOrd="3" destOrd="0" presId="urn:microsoft.com/office/officeart/2005/8/layout/radial1"/>
    <dgm:cxn modelId="{40447128-D0C5-4F9D-A9E4-E313468356FA}" type="presParOf" srcId="{ED4401D6-0918-4A8A-8953-1A9763B7FB0F}" destId="{19592F3A-A9E3-4955-A1BE-FFB68CF80A93}" srcOrd="0" destOrd="0" presId="urn:microsoft.com/office/officeart/2005/8/layout/radial1"/>
    <dgm:cxn modelId="{294E08F7-5280-47B2-BD08-879F712747E5}" type="presParOf" srcId="{336B6E43-9656-4AA4-A0ED-827B488BEB1F}" destId="{3B202EF9-B7E7-4FCF-AB47-7186CA4EB35E}" srcOrd="4" destOrd="0" presId="urn:microsoft.com/office/officeart/2005/8/layout/radial1"/>
    <dgm:cxn modelId="{543062C5-922A-4663-B493-F7BEA9089B58}" type="presParOf" srcId="{336B6E43-9656-4AA4-A0ED-827B488BEB1F}" destId="{BBDAA173-CF3C-45F4-BB38-C976DA42E838}" srcOrd="5" destOrd="0" presId="urn:microsoft.com/office/officeart/2005/8/layout/radial1"/>
    <dgm:cxn modelId="{4417C654-840F-456D-957D-EB7BB8E526F5}" type="presParOf" srcId="{BBDAA173-CF3C-45F4-BB38-C976DA42E838}" destId="{D3D90DC3-BCFB-458D-8009-DE91B5BB1C58}" srcOrd="0" destOrd="0" presId="urn:microsoft.com/office/officeart/2005/8/layout/radial1"/>
    <dgm:cxn modelId="{479F3EE2-94BC-4672-B945-0C1783D68223}" type="presParOf" srcId="{336B6E43-9656-4AA4-A0ED-827B488BEB1F}" destId="{672FACAF-C3EE-4D53-9B41-95128513149F}" srcOrd="6" destOrd="0" presId="urn:microsoft.com/office/officeart/2005/8/layout/radial1"/>
    <dgm:cxn modelId="{E070C505-14E3-4C0B-AF97-84C775AC3143}" type="presParOf" srcId="{336B6E43-9656-4AA4-A0ED-827B488BEB1F}" destId="{ED9D8913-6D34-4882-8CDD-5F293A10D3A1}" srcOrd="7" destOrd="0" presId="urn:microsoft.com/office/officeart/2005/8/layout/radial1"/>
    <dgm:cxn modelId="{25ED69AE-5817-4F68-926B-E84A2E0298EC}" type="presParOf" srcId="{ED9D8913-6D34-4882-8CDD-5F293A10D3A1}" destId="{EF89D754-BB0E-4110-A8FB-147CEAE8502A}" srcOrd="0" destOrd="0" presId="urn:microsoft.com/office/officeart/2005/8/layout/radial1"/>
    <dgm:cxn modelId="{433AAAB1-9E64-4418-94A5-0D17287A496A}" type="presParOf" srcId="{336B6E43-9656-4AA4-A0ED-827B488BEB1F}" destId="{7956D8FC-D22C-4B3F-8BED-F621E66C30DB}" srcOrd="8" destOrd="0" presId="urn:microsoft.com/office/officeart/2005/8/layout/radial1"/>
  </dgm:cxnLst>
  <dgm:bg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A27604-1DF1-42BE-B584-E0D17FE7CFE2}" type="doc">
      <dgm:prSet loTypeId="urn:microsoft.com/office/officeart/2005/8/layout/radial1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D5593ADE-C501-4317-BD41-7B84050C6FAD}">
      <dgm:prSet phldrT="[텍스트]" custT="1"/>
      <dgm:spPr/>
      <dgm:t>
        <a:bodyPr anchor="ctr"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600" b="1" cap="none" spc="0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정수기</a:t>
          </a:r>
          <a:r>
            <a:rPr lang="en-US" altLang="ko-KR" sz="1600" b="1" cap="none" spc="0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CMS</a:t>
          </a:r>
          <a:endParaRPr lang="en-US" altLang="ko-KR" sz="1600" b="1" cap="none" spc="0" dirty="0" smtClean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  <a:ea typeface="Adobe Fan Heiti Std B" pitchFamily="34" charset="-128"/>
          </a:endParaRPr>
        </a:p>
        <a:p>
          <a:pPr algn="ctr" latinLnBrk="1">
            <a:lnSpc>
              <a:spcPct val="100000"/>
            </a:lnSpc>
            <a:spcAft>
              <a:spcPct val="35000"/>
            </a:spcAft>
          </a:pPr>
          <a:r>
            <a:rPr lang="ko-KR" altLang="en-US" sz="1600" b="1" cap="none" spc="0" dirty="0" err="1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워터인포</a:t>
          </a:r>
          <a:endParaRPr lang="ko-KR" altLang="en-US" sz="1600" b="1" cap="none" spc="0" dirty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</a:endParaRPr>
        </a:p>
      </dgm:t>
    </dgm:pt>
    <dgm:pt modelId="{D2B39573-1736-47B0-80B7-7B65C7B647AA}" type="parTrans" cxnId="{F509A42B-44A2-4487-9DAD-AFD715E6ABEB}">
      <dgm:prSet/>
      <dgm:spPr/>
      <dgm:t>
        <a:bodyPr/>
        <a:lstStyle/>
        <a:p>
          <a:pPr latinLnBrk="1"/>
          <a:endParaRPr lang="ko-KR" altLang="en-US"/>
        </a:p>
      </dgm:t>
    </dgm:pt>
    <dgm:pt modelId="{9DD16336-8E85-46AA-818A-04B485DCB6A4}" type="sibTrans" cxnId="{F509A42B-44A2-4487-9DAD-AFD715E6ABEB}">
      <dgm:prSet/>
      <dgm:spPr/>
      <dgm:t>
        <a:bodyPr/>
        <a:lstStyle/>
        <a:p>
          <a:pPr latinLnBrk="1"/>
          <a:endParaRPr lang="ko-KR" altLang="en-US"/>
        </a:p>
      </dgm:t>
    </dgm:pt>
    <dgm:pt modelId="{01634ED5-4A79-4D6F-8BB8-C0988EF43E80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고객관리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algn="ctr" latinLnBrk="1">
            <a:lnSpc>
              <a:spcPct val="100000"/>
            </a:lnSpc>
            <a:spcAft>
              <a:spcPct val="35000"/>
            </a:spcAft>
          </a:pPr>
          <a:r>
            <a:rPr lang="ko-KR" altLang="en-US" sz="1000" dirty="0" smtClean="0"/>
            <a:t>고객기본정보</a:t>
          </a:r>
          <a:endParaRPr lang="ko-KR" altLang="en-US" sz="1000" dirty="0"/>
        </a:p>
      </dgm:t>
    </dgm:pt>
    <dgm:pt modelId="{2A98414A-FE04-49D6-BAF7-3FBE7289916C}" type="parTrans" cxnId="{28D59804-01B9-4F4B-8DDC-47EF0D4CC15D}">
      <dgm:prSet/>
      <dgm:spPr/>
      <dgm:t>
        <a:bodyPr/>
        <a:lstStyle/>
        <a:p>
          <a:pPr latinLnBrk="1"/>
          <a:endParaRPr lang="ko-KR" altLang="en-US"/>
        </a:p>
      </dgm:t>
    </dgm:pt>
    <dgm:pt modelId="{6C63F503-9798-478D-B205-FA0D05607D7B}" type="sibTrans" cxnId="{28D59804-01B9-4F4B-8DDC-47EF0D4CC15D}">
      <dgm:prSet/>
      <dgm:spPr/>
      <dgm:t>
        <a:bodyPr/>
        <a:lstStyle/>
        <a:p>
          <a:pPr latinLnBrk="1"/>
          <a:endParaRPr lang="ko-KR" altLang="en-US"/>
        </a:p>
      </dgm:t>
    </dgm:pt>
    <dgm:pt modelId="{07829C7C-E602-419D-AF90-46BC8AE5FC59}">
      <dgm:prSet phldrT="[텍스트]"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필터관리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교환예정일</a:t>
          </a:r>
          <a:endParaRPr lang="ko-KR" altLang="en-US" sz="1000" dirty="0"/>
        </a:p>
      </dgm:t>
    </dgm:pt>
    <dgm:pt modelId="{3C8869AE-AD1E-4EB6-98D3-21E515C6BDA2}" type="parTrans" cxnId="{5C8A5D6C-9E95-4381-BED0-51609C6D8352}">
      <dgm:prSet/>
      <dgm:spPr/>
      <dgm:t>
        <a:bodyPr/>
        <a:lstStyle/>
        <a:p>
          <a:pPr latinLnBrk="1"/>
          <a:endParaRPr lang="ko-KR" altLang="en-US"/>
        </a:p>
      </dgm:t>
    </dgm:pt>
    <dgm:pt modelId="{2A50826F-2424-437E-BB30-F62C8A7D8FEE}" type="sibTrans" cxnId="{5C8A5D6C-9E95-4381-BED0-51609C6D8352}">
      <dgm:prSet/>
      <dgm:spPr/>
      <dgm:t>
        <a:bodyPr/>
        <a:lstStyle/>
        <a:p>
          <a:pPr latinLnBrk="1"/>
          <a:endParaRPr lang="ko-KR" altLang="en-US"/>
        </a:p>
      </dgm:t>
    </dgm:pt>
    <dgm:pt modelId="{C0B31E81-046A-4B3A-BC25-CB7FE233C93F}">
      <dgm:prSet phldrT="[텍스트]" custT="1"/>
      <dgm:spPr/>
      <dgm:t>
        <a:bodyPr/>
        <a:lstStyle/>
        <a:p>
          <a:pPr latinLnBrk="1">
            <a:spcAft>
              <a:spcPts val="0"/>
            </a:spcAft>
          </a:pPr>
          <a:r>
            <a:rPr lang="en-US" altLang="ko-KR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CMS</a:t>
          </a: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자동이체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ts val="0"/>
            </a:spcAft>
          </a:pPr>
          <a:r>
            <a:rPr lang="ko-KR" altLang="en-US" sz="1200" dirty="0" smtClean="0"/>
            <a:t>계좌</a:t>
          </a:r>
          <a:r>
            <a:rPr lang="en-US" altLang="ko-KR" sz="1200" dirty="0" smtClean="0"/>
            <a:t>/</a:t>
          </a:r>
          <a:r>
            <a:rPr lang="ko-KR" altLang="en-US" sz="1200" dirty="0" smtClean="0"/>
            <a:t>출금서비스</a:t>
          </a:r>
          <a:endParaRPr lang="ko-KR" altLang="en-US" sz="1000" dirty="0"/>
        </a:p>
      </dgm:t>
    </dgm:pt>
    <dgm:pt modelId="{A2BACB49-51C8-4F0E-8BE4-83325E9A9F32}" type="parTrans" cxnId="{2EF3FBDC-16E4-4D50-BB09-94A454E8458F}">
      <dgm:prSet/>
      <dgm:spPr/>
      <dgm:t>
        <a:bodyPr/>
        <a:lstStyle/>
        <a:p>
          <a:pPr latinLnBrk="1"/>
          <a:endParaRPr lang="ko-KR" altLang="en-US"/>
        </a:p>
      </dgm:t>
    </dgm:pt>
    <dgm:pt modelId="{2EA94EEE-9C31-46EC-B489-5DE1B80463EC}" type="sibTrans" cxnId="{2EF3FBDC-16E4-4D50-BB09-94A454E8458F}">
      <dgm:prSet/>
      <dgm:spPr/>
      <dgm:t>
        <a:bodyPr/>
        <a:lstStyle/>
        <a:p>
          <a:pPr latinLnBrk="1"/>
          <a:endParaRPr lang="ko-KR" altLang="en-US"/>
        </a:p>
      </dgm:t>
    </dgm:pt>
    <dgm:pt modelId="{51B5FF29-FC38-4C80-939C-DD1F3DBD2CE4}">
      <dgm:prSet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일정관리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일</a:t>
          </a:r>
          <a:r>
            <a:rPr lang="en-US" altLang="ko-KR" sz="1000" dirty="0" smtClean="0"/>
            <a:t>/</a:t>
          </a:r>
          <a:r>
            <a:rPr lang="ko-KR" altLang="en-US" sz="1000" dirty="0" smtClean="0"/>
            <a:t>월 일정</a:t>
          </a:r>
          <a:endParaRPr lang="ko-KR" altLang="en-US" sz="1000" dirty="0"/>
        </a:p>
      </dgm:t>
    </dgm:pt>
    <dgm:pt modelId="{57DF4462-A7BA-427D-B4DC-50E986D4FB08}" type="parTrans" cxnId="{5451A11C-5BFF-4145-87E6-73945F250678}">
      <dgm:prSet/>
      <dgm:spPr/>
      <dgm:t>
        <a:bodyPr/>
        <a:lstStyle/>
        <a:p>
          <a:pPr latinLnBrk="1"/>
          <a:endParaRPr lang="ko-KR" altLang="en-US"/>
        </a:p>
      </dgm:t>
    </dgm:pt>
    <dgm:pt modelId="{E9A543E9-EB0C-40D7-9D29-2CE5A4F0A7FC}" type="sibTrans" cxnId="{5451A11C-5BFF-4145-87E6-73945F250678}">
      <dgm:prSet/>
      <dgm:spPr/>
      <dgm:t>
        <a:bodyPr/>
        <a:lstStyle/>
        <a:p>
          <a:pPr latinLnBrk="1"/>
          <a:endParaRPr lang="ko-KR" altLang="en-US"/>
        </a:p>
      </dgm:t>
    </dgm:pt>
    <dgm:pt modelId="{156ABE4F-CF71-4360-AB1F-CBC493CB8B0C}">
      <dgm:prSet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수납정보분석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현금</a:t>
          </a:r>
          <a:r>
            <a:rPr lang="en-US" altLang="ko-KR" sz="1000" dirty="0" smtClean="0"/>
            <a:t>, </a:t>
          </a:r>
          <a:r>
            <a:rPr lang="ko-KR" altLang="en-US" sz="1000" dirty="0" smtClean="0"/>
            <a:t>카드결제</a:t>
          </a:r>
          <a:r>
            <a:rPr lang="en-US" altLang="ko-KR" sz="1000" dirty="0" smtClean="0"/>
            <a:t>/</a:t>
          </a:r>
          <a:r>
            <a:rPr lang="ko-KR" altLang="en-US" sz="1000" dirty="0" smtClean="0"/>
            <a:t>자동이체</a:t>
          </a:r>
          <a:endParaRPr lang="ko-KR" altLang="en-US" sz="1000" dirty="0"/>
        </a:p>
      </dgm:t>
    </dgm:pt>
    <dgm:pt modelId="{F766F1F8-4694-4A2F-8E7F-C8104CA8100F}" type="parTrans" cxnId="{61541625-871D-431D-97CA-A171112A0ECE}">
      <dgm:prSet/>
      <dgm:spPr/>
      <dgm:t>
        <a:bodyPr/>
        <a:lstStyle/>
        <a:p>
          <a:pPr latinLnBrk="1"/>
          <a:endParaRPr lang="ko-KR" altLang="en-US"/>
        </a:p>
      </dgm:t>
    </dgm:pt>
    <dgm:pt modelId="{6F061A1E-5D6F-49C2-BCB0-4503AD78244A}" type="sibTrans" cxnId="{61541625-871D-431D-97CA-A171112A0ECE}">
      <dgm:prSet/>
      <dgm:spPr/>
      <dgm:t>
        <a:bodyPr/>
        <a:lstStyle/>
        <a:p>
          <a:pPr latinLnBrk="1"/>
          <a:endParaRPr lang="ko-KR" altLang="en-US"/>
        </a:p>
      </dgm:t>
    </dgm:pt>
    <dgm:pt modelId="{0D391A19-466C-4E4C-B368-DF9E88FB5755}">
      <dgm:prSet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정수기관리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err="1" smtClean="0"/>
            <a:t>렌탈</a:t>
          </a:r>
          <a:r>
            <a:rPr lang="en-US" altLang="ko-KR" sz="1000" dirty="0" smtClean="0"/>
            <a:t>/</a:t>
          </a:r>
          <a:r>
            <a:rPr lang="ko-KR" altLang="en-US" sz="1000" dirty="0" smtClean="0"/>
            <a:t>판매</a:t>
          </a:r>
          <a:r>
            <a:rPr lang="en-US" altLang="ko-KR" sz="1000" dirty="0" smtClean="0"/>
            <a:t>/</a:t>
          </a:r>
          <a:r>
            <a:rPr lang="ko-KR" altLang="en-US" sz="1000" dirty="0" smtClean="0"/>
            <a:t>필터</a:t>
          </a:r>
          <a:endParaRPr lang="ko-KR" altLang="en-US" sz="1000" dirty="0"/>
        </a:p>
      </dgm:t>
    </dgm:pt>
    <dgm:pt modelId="{68A981A5-E8C3-4B3A-B305-6CD04A37C4E1}" type="parTrans" cxnId="{0FBB0751-448E-41A5-8884-45DCBF2F161E}">
      <dgm:prSet/>
      <dgm:spPr/>
      <dgm:t>
        <a:bodyPr/>
        <a:lstStyle/>
        <a:p>
          <a:pPr latinLnBrk="1"/>
          <a:endParaRPr lang="ko-KR" altLang="en-US"/>
        </a:p>
      </dgm:t>
    </dgm:pt>
    <dgm:pt modelId="{460B175D-6370-4B82-9E8C-3FA19924A995}" type="sibTrans" cxnId="{0FBB0751-448E-41A5-8884-45DCBF2F161E}">
      <dgm:prSet/>
      <dgm:spPr/>
      <dgm:t>
        <a:bodyPr/>
        <a:lstStyle/>
        <a:p>
          <a:pPr latinLnBrk="1"/>
          <a:endParaRPr lang="ko-KR" altLang="en-US"/>
        </a:p>
      </dgm:t>
    </dgm:pt>
    <dgm:pt modelId="{59DC0B64-DA9D-4A12-8EDC-71CC29031B77}">
      <dgm:prSet phldrT="[텍스트]" custT="1"/>
      <dgm:spPr/>
      <dgm:t>
        <a:bodyPr/>
        <a:lstStyle/>
        <a:p>
          <a:pPr latinLnBrk="1">
            <a:spcAft>
              <a:spcPts val="0"/>
            </a:spcAft>
          </a:pPr>
          <a:r>
            <a:rPr lang="ko-KR" altLang="en-US" sz="1200" b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미수금관리</a:t>
          </a:r>
          <a:endParaRPr lang="en-US" altLang="ko-KR" sz="1200" b="1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atinLnBrk="1">
            <a:spcAft>
              <a:spcPct val="35000"/>
            </a:spcAft>
          </a:pPr>
          <a:r>
            <a:rPr lang="ko-KR" altLang="en-US" sz="1000" dirty="0" smtClean="0"/>
            <a:t>연체잔액확인</a:t>
          </a:r>
          <a:endParaRPr lang="ko-KR" altLang="en-US" sz="1000" dirty="0"/>
        </a:p>
      </dgm:t>
    </dgm:pt>
    <dgm:pt modelId="{3B962BF4-E6AC-48F7-9F01-BAE50657207F}" type="sibTrans" cxnId="{3D2051A6-D305-4D14-B4AA-1E764786A603}">
      <dgm:prSet/>
      <dgm:spPr/>
      <dgm:t>
        <a:bodyPr/>
        <a:lstStyle/>
        <a:p>
          <a:pPr latinLnBrk="1"/>
          <a:endParaRPr lang="ko-KR" altLang="en-US"/>
        </a:p>
      </dgm:t>
    </dgm:pt>
    <dgm:pt modelId="{F814D2A4-821B-4A32-B0A0-D6A795223923}" type="parTrans" cxnId="{3D2051A6-D305-4D14-B4AA-1E764786A603}">
      <dgm:prSet/>
      <dgm:spPr/>
      <dgm:t>
        <a:bodyPr/>
        <a:lstStyle/>
        <a:p>
          <a:pPr latinLnBrk="1"/>
          <a:endParaRPr lang="ko-KR" altLang="en-US"/>
        </a:p>
      </dgm:t>
    </dgm:pt>
    <dgm:pt modelId="{9DDE8729-3D26-41DF-8A24-3B88A53CF931}" type="pres">
      <dgm:prSet presAssocID="{E4A27604-1DF1-42BE-B584-E0D17FE7CFE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24F307D-68CF-4449-BBC5-1B03D0461080}" type="pres">
      <dgm:prSet presAssocID="{D5593ADE-C501-4317-BD41-7B84050C6FAD}" presName="centerShape" presStyleLbl="node0" presStyleIdx="0" presStyleCnt="1" custScaleX="141705" custScaleY="141148"/>
      <dgm:spPr/>
      <dgm:t>
        <a:bodyPr/>
        <a:lstStyle/>
        <a:p>
          <a:pPr latinLnBrk="1"/>
          <a:endParaRPr lang="ko-KR" altLang="en-US"/>
        </a:p>
      </dgm:t>
    </dgm:pt>
    <dgm:pt modelId="{151CC849-2D91-42E6-A65E-2B1A974D9EE4}" type="pres">
      <dgm:prSet presAssocID="{2A98414A-FE04-49D6-BAF7-3FBE7289916C}" presName="Name9" presStyleLbl="parChTrans1D2" presStyleIdx="0" presStyleCnt="7"/>
      <dgm:spPr/>
      <dgm:t>
        <a:bodyPr/>
        <a:lstStyle/>
        <a:p>
          <a:pPr latinLnBrk="1"/>
          <a:endParaRPr lang="ko-KR" altLang="en-US"/>
        </a:p>
      </dgm:t>
    </dgm:pt>
    <dgm:pt modelId="{1846C848-D087-40C3-857B-52B744FB0F4A}" type="pres">
      <dgm:prSet presAssocID="{2A98414A-FE04-49D6-BAF7-3FBE7289916C}" presName="connTx" presStyleLbl="parChTrans1D2" presStyleIdx="0" presStyleCnt="7"/>
      <dgm:spPr/>
      <dgm:t>
        <a:bodyPr/>
        <a:lstStyle/>
        <a:p>
          <a:pPr latinLnBrk="1"/>
          <a:endParaRPr lang="ko-KR" altLang="en-US"/>
        </a:p>
      </dgm:t>
    </dgm:pt>
    <dgm:pt modelId="{27C87B4E-FF9A-4CEB-B5A3-DBF7BFAA6BDB}" type="pres">
      <dgm:prSet presAssocID="{01634ED5-4A79-4D6F-8BB8-C0988EF43E80}" presName="node" presStyleLbl="node1" presStyleIdx="0" presStyleCnt="7" custScaleX="134482" custScaleY="49179" custRadScaleRad="8101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727AC600-8D5A-4BDD-853B-741DE020B0B3}" type="pres">
      <dgm:prSet presAssocID="{3C8869AE-AD1E-4EB6-98D3-21E515C6BDA2}" presName="Name9" presStyleLbl="parChTrans1D2" presStyleIdx="1" presStyleCnt="7"/>
      <dgm:spPr/>
      <dgm:t>
        <a:bodyPr/>
        <a:lstStyle/>
        <a:p>
          <a:pPr latinLnBrk="1"/>
          <a:endParaRPr lang="ko-KR" altLang="en-US"/>
        </a:p>
      </dgm:t>
    </dgm:pt>
    <dgm:pt modelId="{D4B8E1CA-A8B5-4F3E-AF1D-07EBDFF28229}" type="pres">
      <dgm:prSet presAssocID="{3C8869AE-AD1E-4EB6-98D3-21E515C6BDA2}" presName="connTx" presStyleLbl="parChTrans1D2" presStyleIdx="1" presStyleCnt="7"/>
      <dgm:spPr/>
      <dgm:t>
        <a:bodyPr/>
        <a:lstStyle/>
        <a:p>
          <a:pPr latinLnBrk="1"/>
          <a:endParaRPr lang="ko-KR" altLang="en-US"/>
        </a:p>
      </dgm:t>
    </dgm:pt>
    <dgm:pt modelId="{44F03BDF-D4F3-4721-B6A7-AC7B7251E35F}" type="pres">
      <dgm:prSet presAssocID="{07829C7C-E602-419D-AF90-46BC8AE5FC59}" presName="node" presStyleLbl="node1" presStyleIdx="1" presStyleCnt="7" custScaleX="134482" custScaleY="49179" custRadScaleRad="107548" custRadScaleInc="5003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9CF3C1E2-6E1A-4153-8EA5-DF7F8335587C}" type="pres">
      <dgm:prSet presAssocID="{F814D2A4-821B-4A32-B0A0-D6A795223923}" presName="Name9" presStyleLbl="parChTrans1D2" presStyleIdx="2" presStyleCnt="7"/>
      <dgm:spPr/>
      <dgm:t>
        <a:bodyPr/>
        <a:lstStyle/>
        <a:p>
          <a:pPr latinLnBrk="1"/>
          <a:endParaRPr lang="ko-KR" altLang="en-US"/>
        </a:p>
      </dgm:t>
    </dgm:pt>
    <dgm:pt modelId="{10950D90-37A1-4D91-84E4-65532B22F5DC}" type="pres">
      <dgm:prSet presAssocID="{F814D2A4-821B-4A32-B0A0-D6A795223923}" presName="connTx" presStyleLbl="parChTrans1D2" presStyleIdx="2" presStyleCnt="7"/>
      <dgm:spPr/>
      <dgm:t>
        <a:bodyPr/>
        <a:lstStyle/>
        <a:p>
          <a:pPr latinLnBrk="1"/>
          <a:endParaRPr lang="ko-KR" altLang="en-US"/>
        </a:p>
      </dgm:t>
    </dgm:pt>
    <dgm:pt modelId="{3EBA941E-B81A-4693-9FF7-ACD9EAFE692D}" type="pres">
      <dgm:prSet presAssocID="{59DC0B64-DA9D-4A12-8EDC-71CC29031B77}" presName="node" presStyleLbl="node1" presStyleIdx="2" presStyleCnt="7" custScaleX="134482" custScaleY="49179" custRadScaleRad="114089" custRadScaleInc="-51893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916526CB-A64F-4D16-A1D9-2AD74AE2C867}" type="pres">
      <dgm:prSet presAssocID="{A2BACB49-51C8-4F0E-8BE4-83325E9A9F32}" presName="Name9" presStyleLbl="parChTrans1D2" presStyleIdx="3" presStyleCnt="7"/>
      <dgm:spPr/>
      <dgm:t>
        <a:bodyPr/>
        <a:lstStyle/>
        <a:p>
          <a:pPr latinLnBrk="1"/>
          <a:endParaRPr lang="ko-KR" altLang="en-US"/>
        </a:p>
      </dgm:t>
    </dgm:pt>
    <dgm:pt modelId="{429E09EE-41BE-49E2-9E9E-4A49E2B20B0A}" type="pres">
      <dgm:prSet presAssocID="{A2BACB49-51C8-4F0E-8BE4-83325E9A9F32}" presName="connTx" presStyleLbl="parChTrans1D2" presStyleIdx="3" presStyleCnt="7"/>
      <dgm:spPr/>
      <dgm:t>
        <a:bodyPr/>
        <a:lstStyle/>
        <a:p>
          <a:pPr latinLnBrk="1"/>
          <a:endParaRPr lang="ko-KR" altLang="en-US"/>
        </a:p>
      </dgm:t>
    </dgm:pt>
    <dgm:pt modelId="{61B82DE2-7431-492C-AD96-46222C0B3B13}" type="pres">
      <dgm:prSet presAssocID="{C0B31E81-046A-4B3A-BC25-CB7FE233C93F}" presName="node" presStyleLbl="node1" presStyleIdx="3" presStyleCnt="7" custScaleX="134482" custScaleY="49179" custRadScaleRad="102337" custRadScaleInc="-15205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171F7244-9EDB-4832-A649-2F7C99D724FA}" type="pres">
      <dgm:prSet presAssocID="{57DF4462-A7BA-427D-B4DC-50E986D4FB08}" presName="Name9" presStyleLbl="parChTrans1D2" presStyleIdx="4" presStyleCnt="7"/>
      <dgm:spPr/>
      <dgm:t>
        <a:bodyPr/>
        <a:lstStyle/>
        <a:p>
          <a:pPr latinLnBrk="1"/>
          <a:endParaRPr lang="ko-KR" altLang="en-US"/>
        </a:p>
      </dgm:t>
    </dgm:pt>
    <dgm:pt modelId="{2F2ED005-0D9C-46A6-A0E1-5C2F90DEC265}" type="pres">
      <dgm:prSet presAssocID="{57DF4462-A7BA-427D-B4DC-50E986D4FB08}" presName="connTx" presStyleLbl="parChTrans1D2" presStyleIdx="4" presStyleCnt="7"/>
      <dgm:spPr/>
      <dgm:t>
        <a:bodyPr/>
        <a:lstStyle/>
        <a:p>
          <a:pPr latinLnBrk="1"/>
          <a:endParaRPr lang="ko-KR" altLang="en-US"/>
        </a:p>
      </dgm:t>
    </dgm:pt>
    <dgm:pt modelId="{6A4B61B3-18FC-413F-849B-0B76E726D312}" type="pres">
      <dgm:prSet presAssocID="{51B5FF29-FC38-4C80-939C-DD1F3DBD2CE4}" presName="node" presStyleLbl="node1" presStyleIdx="4" presStyleCnt="7" custScaleX="134482" custScaleY="49179" custRadScaleRad="101865" custRadScaleInc="151569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DC05635F-EB28-442F-8288-DCA4E88F1337}" type="pres">
      <dgm:prSet presAssocID="{F766F1F8-4694-4A2F-8E7F-C8104CA8100F}" presName="Name9" presStyleLbl="parChTrans1D2" presStyleIdx="5" presStyleCnt="7"/>
      <dgm:spPr/>
      <dgm:t>
        <a:bodyPr/>
        <a:lstStyle/>
        <a:p>
          <a:pPr latinLnBrk="1"/>
          <a:endParaRPr lang="ko-KR" altLang="en-US"/>
        </a:p>
      </dgm:t>
    </dgm:pt>
    <dgm:pt modelId="{5235766A-3576-4DC5-BF17-E71A27950600}" type="pres">
      <dgm:prSet presAssocID="{F766F1F8-4694-4A2F-8E7F-C8104CA8100F}" presName="connTx" presStyleLbl="parChTrans1D2" presStyleIdx="5" presStyleCnt="7"/>
      <dgm:spPr/>
      <dgm:t>
        <a:bodyPr/>
        <a:lstStyle/>
        <a:p>
          <a:pPr latinLnBrk="1"/>
          <a:endParaRPr lang="ko-KR" altLang="en-US"/>
        </a:p>
      </dgm:t>
    </dgm:pt>
    <dgm:pt modelId="{E7CEE0C9-B22D-47AF-B43C-914B6424DEE4}" type="pres">
      <dgm:prSet presAssocID="{156ABE4F-CF71-4360-AB1F-CBC493CB8B0C}" presName="node" presStyleLbl="node1" presStyleIdx="5" presStyleCnt="7" custScaleX="134482" custScaleY="49179" custRadScaleRad="114144" custRadScaleInc="57219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C0AD10C3-ABF4-4685-9886-7C5DEA52F5C5}" type="pres">
      <dgm:prSet presAssocID="{68A981A5-E8C3-4B3A-B305-6CD04A37C4E1}" presName="Name9" presStyleLbl="parChTrans1D2" presStyleIdx="6" presStyleCnt="7"/>
      <dgm:spPr/>
      <dgm:t>
        <a:bodyPr/>
        <a:lstStyle/>
        <a:p>
          <a:pPr latinLnBrk="1"/>
          <a:endParaRPr lang="ko-KR" altLang="en-US"/>
        </a:p>
      </dgm:t>
    </dgm:pt>
    <dgm:pt modelId="{8C049AE0-1673-43DE-83B4-28A2D0FA6ED0}" type="pres">
      <dgm:prSet presAssocID="{68A981A5-E8C3-4B3A-B305-6CD04A37C4E1}" presName="connTx" presStyleLbl="parChTrans1D2" presStyleIdx="6" presStyleCnt="7"/>
      <dgm:spPr/>
      <dgm:t>
        <a:bodyPr/>
        <a:lstStyle/>
        <a:p>
          <a:pPr latinLnBrk="1"/>
          <a:endParaRPr lang="ko-KR" altLang="en-US"/>
        </a:p>
      </dgm:t>
    </dgm:pt>
    <dgm:pt modelId="{2A323C80-3851-4279-9462-A05E662DF6EF}" type="pres">
      <dgm:prSet presAssocID="{0D391A19-466C-4E4C-B368-DF9E88FB5755}" presName="node" presStyleLbl="node1" presStyleIdx="6" presStyleCnt="7" custScaleX="134482" custScaleY="49179" custRadScaleRad="103694" custRadScaleInc="-4602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pPr latinLnBrk="1"/>
          <a:endParaRPr lang="ko-KR" altLang="en-US"/>
        </a:p>
      </dgm:t>
    </dgm:pt>
  </dgm:ptLst>
  <dgm:cxnLst>
    <dgm:cxn modelId="{5451A11C-5BFF-4145-87E6-73945F250678}" srcId="{D5593ADE-C501-4317-BD41-7B84050C6FAD}" destId="{51B5FF29-FC38-4C80-939C-DD1F3DBD2CE4}" srcOrd="4" destOrd="0" parTransId="{57DF4462-A7BA-427D-B4DC-50E986D4FB08}" sibTransId="{E9A543E9-EB0C-40D7-9D29-2CE5A4F0A7FC}"/>
    <dgm:cxn modelId="{64162418-4EBC-40BC-9CA7-B38F54D036C5}" type="presOf" srcId="{2A98414A-FE04-49D6-BAF7-3FBE7289916C}" destId="{1846C848-D087-40C3-857B-52B744FB0F4A}" srcOrd="1" destOrd="0" presId="urn:microsoft.com/office/officeart/2005/8/layout/radial1"/>
    <dgm:cxn modelId="{AF98C7C3-942E-40BF-A66A-60AB99F4FCEE}" type="presOf" srcId="{59DC0B64-DA9D-4A12-8EDC-71CC29031B77}" destId="{3EBA941E-B81A-4693-9FF7-ACD9EAFE692D}" srcOrd="0" destOrd="0" presId="urn:microsoft.com/office/officeart/2005/8/layout/radial1"/>
    <dgm:cxn modelId="{DBF2D84B-EB41-405F-A116-94D7E3004AA3}" type="presOf" srcId="{D5593ADE-C501-4317-BD41-7B84050C6FAD}" destId="{B24F307D-68CF-4449-BBC5-1B03D0461080}" srcOrd="0" destOrd="0" presId="urn:microsoft.com/office/officeart/2005/8/layout/radial1"/>
    <dgm:cxn modelId="{DCBE4C29-AAFF-4A9A-A5A4-6152B854026E}" type="presOf" srcId="{57DF4462-A7BA-427D-B4DC-50E986D4FB08}" destId="{2F2ED005-0D9C-46A6-A0E1-5C2F90DEC265}" srcOrd="1" destOrd="0" presId="urn:microsoft.com/office/officeart/2005/8/layout/radial1"/>
    <dgm:cxn modelId="{61541625-871D-431D-97CA-A171112A0ECE}" srcId="{D5593ADE-C501-4317-BD41-7B84050C6FAD}" destId="{156ABE4F-CF71-4360-AB1F-CBC493CB8B0C}" srcOrd="5" destOrd="0" parTransId="{F766F1F8-4694-4A2F-8E7F-C8104CA8100F}" sibTransId="{6F061A1E-5D6F-49C2-BCB0-4503AD78244A}"/>
    <dgm:cxn modelId="{C00CBB21-E838-48AD-BADC-EFE524E1FA77}" type="presOf" srcId="{A2BACB49-51C8-4F0E-8BE4-83325E9A9F32}" destId="{429E09EE-41BE-49E2-9E9E-4A49E2B20B0A}" srcOrd="1" destOrd="0" presId="urn:microsoft.com/office/officeart/2005/8/layout/radial1"/>
    <dgm:cxn modelId="{F6AF177C-46BD-4EFB-9A69-941DCCBFA4ED}" type="presOf" srcId="{07829C7C-E602-419D-AF90-46BC8AE5FC59}" destId="{44F03BDF-D4F3-4721-B6A7-AC7B7251E35F}" srcOrd="0" destOrd="0" presId="urn:microsoft.com/office/officeart/2005/8/layout/radial1"/>
    <dgm:cxn modelId="{F5C74769-1C17-4050-B605-2CB079CB70E6}" type="presOf" srcId="{156ABE4F-CF71-4360-AB1F-CBC493CB8B0C}" destId="{E7CEE0C9-B22D-47AF-B43C-914B6424DEE4}" srcOrd="0" destOrd="0" presId="urn:microsoft.com/office/officeart/2005/8/layout/radial1"/>
    <dgm:cxn modelId="{6CDA82C0-DB28-4D67-A822-61A698E25699}" type="presOf" srcId="{2A98414A-FE04-49D6-BAF7-3FBE7289916C}" destId="{151CC849-2D91-42E6-A65E-2B1A974D9EE4}" srcOrd="0" destOrd="0" presId="urn:microsoft.com/office/officeart/2005/8/layout/radial1"/>
    <dgm:cxn modelId="{28D59804-01B9-4F4B-8DDC-47EF0D4CC15D}" srcId="{D5593ADE-C501-4317-BD41-7B84050C6FAD}" destId="{01634ED5-4A79-4D6F-8BB8-C0988EF43E80}" srcOrd="0" destOrd="0" parTransId="{2A98414A-FE04-49D6-BAF7-3FBE7289916C}" sibTransId="{6C63F503-9798-478D-B205-FA0D05607D7B}"/>
    <dgm:cxn modelId="{3D2051A6-D305-4D14-B4AA-1E764786A603}" srcId="{D5593ADE-C501-4317-BD41-7B84050C6FAD}" destId="{59DC0B64-DA9D-4A12-8EDC-71CC29031B77}" srcOrd="2" destOrd="0" parTransId="{F814D2A4-821B-4A32-B0A0-D6A795223923}" sibTransId="{3B962BF4-E6AC-48F7-9F01-BAE50657207F}"/>
    <dgm:cxn modelId="{95F86E17-032F-4939-945B-77399B011FD7}" type="presOf" srcId="{E4A27604-1DF1-42BE-B584-E0D17FE7CFE2}" destId="{9DDE8729-3D26-41DF-8A24-3B88A53CF931}" srcOrd="0" destOrd="0" presId="urn:microsoft.com/office/officeart/2005/8/layout/radial1"/>
    <dgm:cxn modelId="{0FBB0751-448E-41A5-8884-45DCBF2F161E}" srcId="{D5593ADE-C501-4317-BD41-7B84050C6FAD}" destId="{0D391A19-466C-4E4C-B368-DF9E88FB5755}" srcOrd="6" destOrd="0" parTransId="{68A981A5-E8C3-4B3A-B305-6CD04A37C4E1}" sibTransId="{460B175D-6370-4B82-9E8C-3FA19924A995}"/>
    <dgm:cxn modelId="{C8249B4B-5737-49F2-8B1B-66B13DFBAB5A}" type="presOf" srcId="{57DF4462-A7BA-427D-B4DC-50E986D4FB08}" destId="{171F7244-9EDB-4832-A649-2F7C99D724FA}" srcOrd="0" destOrd="0" presId="urn:microsoft.com/office/officeart/2005/8/layout/radial1"/>
    <dgm:cxn modelId="{5C8A5D6C-9E95-4381-BED0-51609C6D8352}" srcId="{D5593ADE-C501-4317-BD41-7B84050C6FAD}" destId="{07829C7C-E602-419D-AF90-46BC8AE5FC59}" srcOrd="1" destOrd="0" parTransId="{3C8869AE-AD1E-4EB6-98D3-21E515C6BDA2}" sibTransId="{2A50826F-2424-437E-BB30-F62C8A7D8FEE}"/>
    <dgm:cxn modelId="{2EF3FBDC-16E4-4D50-BB09-94A454E8458F}" srcId="{D5593ADE-C501-4317-BD41-7B84050C6FAD}" destId="{C0B31E81-046A-4B3A-BC25-CB7FE233C93F}" srcOrd="3" destOrd="0" parTransId="{A2BACB49-51C8-4F0E-8BE4-83325E9A9F32}" sibTransId="{2EA94EEE-9C31-46EC-B489-5DE1B80463EC}"/>
    <dgm:cxn modelId="{C3FF336C-F048-4D70-8FFC-483DBF78A78D}" type="presOf" srcId="{3C8869AE-AD1E-4EB6-98D3-21E515C6BDA2}" destId="{D4B8E1CA-A8B5-4F3E-AF1D-07EBDFF28229}" srcOrd="1" destOrd="0" presId="urn:microsoft.com/office/officeart/2005/8/layout/radial1"/>
    <dgm:cxn modelId="{C6E9D375-7978-4FB4-B685-5738855A8FD1}" type="presOf" srcId="{A2BACB49-51C8-4F0E-8BE4-83325E9A9F32}" destId="{916526CB-A64F-4D16-A1D9-2AD74AE2C867}" srcOrd="0" destOrd="0" presId="urn:microsoft.com/office/officeart/2005/8/layout/radial1"/>
    <dgm:cxn modelId="{B0F795BA-28F2-46E6-A3D3-14EFE34C6E7E}" type="presOf" srcId="{0D391A19-466C-4E4C-B368-DF9E88FB5755}" destId="{2A323C80-3851-4279-9462-A05E662DF6EF}" srcOrd="0" destOrd="0" presId="urn:microsoft.com/office/officeart/2005/8/layout/radial1"/>
    <dgm:cxn modelId="{EA0193F9-6721-4AE6-80C4-ABB36D2B014D}" type="presOf" srcId="{C0B31E81-046A-4B3A-BC25-CB7FE233C93F}" destId="{61B82DE2-7431-492C-AD96-46222C0B3B13}" srcOrd="0" destOrd="0" presId="urn:microsoft.com/office/officeart/2005/8/layout/radial1"/>
    <dgm:cxn modelId="{ECE61497-F6FE-4F77-87C3-333AAF01000A}" type="presOf" srcId="{68A981A5-E8C3-4B3A-B305-6CD04A37C4E1}" destId="{C0AD10C3-ABF4-4685-9886-7C5DEA52F5C5}" srcOrd="0" destOrd="0" presId="urn:microsoft.com/office/officeart/2005/8/layout/radial1"/>
    <dgm:cxn modelId="{F509A42B-44A2-4487-9DAD-AFD715E6ABEB}" srcId="{E4A27604-1DF1-42BE-B584-E0D17FE7CFE2}" destId="{D5593ADE-C501-4317-BD41-7B84050C6FAD}" srcOrd="0" destOrd="0" parTransId="{D2B39573-1736-47B0-80B7-7B65C7B647AA}" sibTransId="{9DD16336-8E85-46AA-818A-04B485DCB6A4}"/>
    <dgm:cxn modelId="{AF765C63-B07C-47A2-AEBF-2AE9A55D9BE2}" type="presOf" srcId="{F766F1F8-4694-4A2F-8E7F-C8104CA8100F}" destId="{DC05635F-EB28-442F-8288-DCA4E88F1337}" srcOrd="0" destOrd="0" presId="urn:microsoft.com/office/officeart/2005/8/layout/radial1"/>
    <dgm:cxn modelId="{229719C8-4FC6-4366-A619-916E4B837E30}" type="presOf" srcId="{F814D2A4-821B-4A32-B0A0-D6A795223923}" destId="{9CF3C1E2-6E1A-4153-8EA5-DF7F8335587C}" srcOrd="0" destOrd="0" presId="urn:microsoft.com/office/officeart/2005/8/layout/radial1"/>
    <dgm:cxn modelId="{37FC398B-5CD7-4602-9C9A-AF9D2DE3D11B}" type="presOf" srcId="{3C8869AE-AD1E-4EB6-98D3-21E515C6BDA2}" destId="{727AC600-8D5A-4BDD-853B-741DE020B0B3}" srcOrd="0" destOrd="0" presId="urn:microsoft.com/office/officeart/2005/8/layout/radial1"/>
    <dgm:cxn modelId="{73E2B2B2-E2E9-49EB-B3A0-28DBE935C3D8}" type="presOf" srcId="{68A981A5-E8C3-4B3A-B305-6CD04A37C4E1}" destId="{8C049AE0-1673-43DE-83B4-28A2D0FA6ED0}" srcOrd="1" destOrd="0" presId="urn:microsoft.com/office/officeart/2005/8/layout/radial1"/>
    <dgm:cxn modelId="{0C18CB84-985C-4B9B-8262-CB6E549F1FCA}" type="presOf" srcId="{F814D2A4-821B-4A32-B0A0-D6A795223923}" destId="{10950D90-37A1-4D91-84E4-65532B22F5DC}" srcOrd="1" destOrd="0" presId="urn:microsoft.com/office/officeart/2005/8/layout/radial1"/>
    <dgm:cxn modelId="{CF8874E0-234A-4667-A5E8-0E1BC4AA832C}" type="presOf" srcId="{F766F1F8-4694-4A2F-8E7F-C8104CA8100F}" destId="{5235766A-3576-4DC5-BF17-E71A27950600}" srcOrd="1" destOrd="0" presId="urn:microsoft.com/office/officeart/2005/8/layout/radial1"/>
    <dgm:cxn modelId="{280F37AA-D3A5-41FE-A055-823E43F6BE31}" type="presOf" srcId="{01634ED5-4A79-4D6F-8BB8-C0988EF43E80}" destId="{27C87B4E-FF9A-4CEB-B5A3-DBF7BFAA6BDB}" srcOrd="0" destOrd="0" presId="urn:microsoft.com/office/officeart/2005/8/layout/radial1"/>
    <dgm:cxn modelId="{812DC385-E5D1-44FB-A51A-3FB7B50D450A}" type="presOf" srcId="{51B5FF29-FC38-4C80-939C-DD1F3DBD2CE4}" destId="{6A4B61B3-18FC-413F-849B-0B76E726D312}" srcOrd="0" destOrd="0" presId="urn:microsoft.com/office/officeart/2005/8/layout/radial1"/>
    <dgm:cxn modelId="{A6D2B2D7-736B-47CE-8712-DFCA75BB745E}" type="presParOf" srcId="{9DDE8729-3D26-41DF-8A24-3B88A53CF931}" destId="{B24F307D-68CF-4449-BBC5-1B03D0461080}" srcOrd="0" destOrd="0" presId="urn:microsoft.com/office/officeart/2005/8/layout/radial1"/>
    <dgm:cxn modelId="{1BEDC622-A32D-4C68-9520-1EC00EF546A2}" type="presParOf" srcId="{9DDE8729-3D26-41DF-8A24-3B88A53CF931}" destId="{151CC849-2D91-42E6-A65E-2B1A974D9EE4}" srcOrd="1" destOrd="0" presId="urn:microsoft.com/office/officeart/2005/8/layout/radial1"/>
    <dgm:cxn modelId="{B395159D-8B08-4445-826E-606331690F21}" type="presParOf" srcId="{151CC849-2D91-42E6-A65E-2B1A974D9EE4}" destId="{1846C848-D087-40C3-857B-52B744FB0F4A}" srcOrd="0" destOrd="0" presId="urn:microsoft.com/office/officeart/2005/8/layout/radial1"/>
    <dgm:cxn modelId="{56AE6F3A-9867-4740-A9D5-D87E1C1BFA52}" type="presParOf" srcId="{9DDE8729-3D26-41DF-8A24-3B88A53CF931}" destId="{27C87B4E-FF9A-4CEB-B5A3-DBF7BFAA6BDB}" srcOrd="2" destOrd="0" presId="urn:microsoft.com/office/officeart/2005/8/layout/radial1"/>
    <dgm:cxn modelId="{D18E8B02-F8B5-4412-AFC4-7033DE7F1C69}" type="presParOf" srcId="{9DDE8729-3D26-41DF-8A24-3B88A53CF931}" destId="{727AC600-8D5A-4BDD-853B-741DE020B0B3}" srcOrd="3" destOrd="0" presId="urn:microsoft.com/office/officeart/2005/8/layout/radial1"/>
    <dgm:cxn modelId="{70928EB7-60E8-43FB-ADD6-FC226E69E04C}" type="presParOf" srcId="{727AC600-8D5A-4BDD-853B-741DE020B0B3}" destId="{D4B8E1CA-A8B5-4F3E-AF1D-07EBDFF28229}" srcOrd="0" destOrd="0" presId="urn:microsoft.com/office/officeart/2005/8/layout/radial1"/>
    <dgm:cxn modelId="{472DC30A-643A-466F-93CE-730BB82BF3F4}" type="presParOf" srcId="{9DDE8729-3D26-41DF-8A24-3B88A53CF931}" destId="{44F03BDF-D4F3-4721-B6A7-AC7B7251E35F}" srcOrd="4" destOrd="0" presId="urn:microsoft.com/office/officeart/2005/8/layout/radial1"/>
    <dgm:cxn modelId="{A72D7776-E6CC-4DC3-9315-CABA716F9C20}" type="presParOf" srcId="{9DDE8729-3D26-41DF-8A24-3B88A53CF931}" destId="{9CF3C1E2-6E1A-4153-8EA5-DF7F8335587C}" srcOrd="5" destOrd="0" presId="urn:microsoft.com/office/officeart/2005/8/layout/radial1"/>
    <dgm:cxn modelId="{2B39C77B-A57F-4F55-8312-AD844B68FE85}" type="presParOf" srcId="{9CF3C1E2-6E1A-4153-8EA5-DF7F8335587C}" destId="{10950D90-37A1-4D91-84E4-65532B22F5DC}" srcOrd="0" destOrd="0" presId="urn:microsoft.com/office/officeart/2005/8/layout/radial1"/>
    <dgm:cxn modelId="{439050CC-4E31-4CB5-BAA9-216750D76D88}" type="presParOf" srcId="{9DDE8729-3D26-41DF-8A24-3B88A53CF931}" destId="{3EBA941E-B81A-4693-9FF7-ACD9EAFE692D}" srcOrd="6" destOrd="0" presId="urn:microsoft.com/office/officeart/2005/8/layout/radial1"/>
    <dgm:cxn modelId="{57AC3DD0-6639-47BD-9DB7-2B18FF1F3CAE}" type="presParOf" srcId="{9DDE8729-3D26-41DF-8A24-3B88A53CF931}" destId="{916526CB-A64F-4D16-A1D9-2AD74AE2C867}" srcOrd="7" destOrd="0" presId="urn:microsoft.com/office/officeart/2005/8/layout/radial1"/>
    <dgm:cxn modelId="{002A8797-E4BF-449B-86AE-BC5E7E0471FA}" type="presParOf" srcId="{916526CB-A64F-4D16-A1D9-2AD74AE2C867}" destId="{429E09EE-41BE-49E2-9E9E-4A49E2B20B0A}" srcOrd="0" destOrd="0" presId="urn:microsoft.com/office/officeart/2005/8/layout/radial1"/>
    <dgm:cxn modelId="{708D27F4-74DE-473C-B48D-E81B31E56278}" type="presParOf" srcId="{9DDE8729-3D26-41DF-8A24-3B88A53CF931}" destId="{61B82DE2-7431-492C-AD96-46222C0B3B13}" srcOrd="8" destOrd="0" presId="urn:microsoft.com/office/officeart/2005/8/layout/radial1"/>
    <dgm:cxn modelId="{5149B6B0-6B5C-4436-836D-8ED51293E3A9}" type="presParOf" srcId="{9DDE8729-3D26-41DF-8A24-3B88A53CF931}" destId="{171F7244-9EDB-4832-A649-2F7C99D724FA}" srcOrd="9" destOrd="0" presId="urn:microsoft.com/office/officeart/2005/8/layout/radial1"/>
    <dgm:cxn modelId="{D0FE2A0B-2CE7-4902-A481-C5D6174755B6}" type="presParOf" srcId="{171F7244-9EDB-4832-A649-2F7C99D724FA}" destId="{2F2ED005-0D9C-46A6-A0E1-5C2F90DEC265}" srcOrd="0" destOrd="0" presId="urn:microsoft.com/office/officeart/2005/8/layout/radial1"/>
    <dgm:cxn modelId="{C68F22B0-2458-42F3-A397-53767AEA8E56}" type="presParOf" srcId="{9DDE8729-3D26-41DF-8A24-3B88A53CF931}" destId="{6A4B61B3-18FC-413F-849B-0B76E726D312}" srcOrd="10" destOrd="0" presId="urn:microsoft.com/office/officeart/2005/8/layout/radial1"/>
    <dgm:cxn modelId="{AC3D2BD7-B556-48A8-8F53-E97B49170E3C}" type="presParOf" srcId="{9DDE8729-3D26-41DF-8A24-3B88A53CF931}" destId="{DC05635F-EB28-442F-8288-DCA4E88F1337}" srcOrd="11" destOrd="0" presId="urn:microsoft.com/office/officeart/2005/8/layout/radial1"/>
    <dgm:cxn modelId="{F452655A-DBF6-48E4-8FAB-A3B4B0240147}" type="presParOf" srcId="{DC05635F-EB28-442F-8288-DCA4E88F1337}" destId="{5235766A-3576-4DC5-BF17-E71A27950600}" srcOrd="0" destOrd="0" presId="urn:microsoft.com/office/officeart/2005/8/layout/radial1"/>
    <dgm:cxn modelId="{53248B62-779F-45DE-8212-732DDE929199}" type="presParOf" srcId="{9DDE8729-3D26-41DF-8A24-3B88A53CF931}" destId="{E7CEE0C9-B22D-47AF-B43C-914B6424DEE4}" srcOrd="12" destOrd="0" presId="urn:microsoft.com/office/officeart/2005/8/layout/radial1"/>
    <dgm:cxn modelId="{AD4C360A-71EB-47D8-9EE8-DBB481E2AEE5}" type="presParOf" srcId="{9DDE8729-3D26-41DF-8A24-3B88A53CF931}" destId="{C0AD10C3-ABF4-4685-9886-7C5DEA52F5C5}" srcOrd="13" destOrd="0" presId="urn:microsoft.com/office/officeart/2005/8/layout/radial1"/>
    <dgm:cxn modelId="{718DE5F9-7331-4625-B1F1-FCCF2C060E9B}" type="presParOf" srcId="{C0AD10C3-ABF4-4685-9886-7C5DEA52F5C5}" destId="{8C049AE0-1673-43DE-83B4-28A2D0FA6ED0}" srcOrd="0" destOrd="0" presId="urn:microsoft.com/office/officeart/2005/8/layout/radial1"/>
    <dgm:cxn modelId="{FEC5B7A2-6474-481E-855B-F10AA64BDCFE}" type="presParOf" srcId="{9DDE8729-3D26-41DF-8A24-3B88A53CF931}" destId="{2A323C80-3851-4279-9462-A05E662DF6EF}" srcOrd="1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EB66F2-C1BE-4A37-93F8-084210B089C0}" type="doc">
      <dgm:prSet loTypeId="urn:microsoft.com/office/officeart/2005/8/layout/radial1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15E83E04-BA89-4660-A9E9-35340B4D1E51}">
      <dgm:prSet phldrT="[텍스트]"/>
      <dgm:spPr/>
      <dgm:t>
        <a:bodyPr/>
        <a:lstStyle/>
        <a:p>
          <a:pPr latinLnBrk="1"/>
          <a:r>
            <a:rPr lang="ko-KR" altLang="en-US" b="1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업무능률 향상</a:t>
          </a:r>
          <a:endParaRPr lang="ko-KR" altLang="en-US" b="1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0038A15A-5784-4798-8256-628CC79C60CE}" type="parTrans" cxnId="{6C0CF208-DFC7-4B79-BECA-5AFDE8F225F3}">
      <dgm:prSet/>
      <dgm:spPr/>
      <dgm:t>
        <a:bodyPr/>
        <a:lstStyle/>
        <a:p>
          <a:pPr latinLnBrk="1"/>
          <a:endParaRPr lang="ko-KR" altLang="en-US"/>
        </a:p>
      </dgm:t>
    </dgm:pt>
    <dgm:pt modelId="{66F71DFC-216C-40CC-B32F-52386142ACFD}" type="sibTrans" cxnId="{6C0CF208-DFC7-4B79-BECA-5AFDE8F225F3}">
      <dgm:prSet/>
      <dgm:spPr/>
      <dgm:t>
        <a:bodyPr/>
        <a:lstStyle/>
        <a:p>
          <a:pPr latinLnBrk="1"/>
          <a:endParaRPr lang="ko-KR" altLang="en-US"/>
        </a:p>
      </dgm:t>
    </dgm:pt>
    <dgm:pt modelId="{69F1D3F7-BDC8-4B24-A645-449171CC2438}">
      <dgm:prSet phldrT="[텍스트]"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매출분석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9C1C5ABA-1E5E-4A98-9AD0-3AEB0395A8FD}" type="parTrans" cxnId="{63546D0F-F5EE-48C0-9236-D1440F60467D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B8D6D77C-D6DD-4F6B-B672-ADA00B428CCD}" type="sibTrans" cxnId="{63546D0F-F5EE-48C0-9236-D1440F60467D}">
      <dgm:prSet/>
      <dgm:spPr/>
      <dgm:t>
        <a:bodyPr/>
        <a:lstStyle/>
        <a:p>
          <a:pPr latinLnBrk="1"/>
          <a:endParaRPr lang="ko-KR" altLang="en-US"/>
        </a:p>
      </dgm:t>
    </dgm:pt>
    <dgm:pt modelId="{D7CFDB15-5435-40D7-8E29-C947FC07A14F}">
      <dgm:prSet phldrT="[텍스트]" custT="1"/>
      <dgm:spPr/>
      <dgm:t>
        <a:bodyPr/>
        <a:lstStyle/>
        <a:p>
          <a:pPr latinLnBrk="1"/>
          <a:r>
            <a:rPr lang="en-US" altLang="ko-KR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CID </a:t>
          </a:r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전화연동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53C44A1B-1BA5-4E3F-B984-42399F7AA214}" type="parTrans" cxnId="{507F6F2A-F64C-4235-842A-074CA47BF4C9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F5A3071A-FD98-49EE-97E8-24BD0F2AFF23}" type="sibTrans" cxnId="{507F6F2A-F64C-4235-842A-074CA47BF4C9}">
      <dgm:prSet/>
      <dgm:spPr/>
      <dgm:t>
        <a:bodyPr/>
        <a:lstStyle/>
        <a:p>
          <a:pPr latinLnBrk="1"/>
          <a:endParaRPr lang="ko-KR" altLang="en-US"/>
        </a:p>
      </dgm:t>
    </dgm:pt>
    <dgm:pt modelId="{FF9D990D-5093-455F-81FE-362E7F5DF7BF}">
      <dgm:prSet phldrT="[텍스트]"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미납관리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00D420A8-A273-4A33-AB62-BE4648A183B1}" type="parTrans" cxnId="{9A45AE15-C66C-4E2A-A98E-814836B59CC4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08A41854-FDBB-47E9-AFB0-C7F450161712}" type="sibTrans" cxnId="{9A45AE15-C66C-4E2A-A98E-814836B59CC4}">
      <dgm:prSet/>
      <dgm:spPr/>
      <dgm:t>
        <a:bodyPr/>
        <a:lstStyle/>
        <a:p>
          <a:pPr latinLnBrk="1"/>
          <a:endParaRPr lang="ko-KR" altLang="en-US"/>
        </a:p>
      </dgm:t>
    </dgm:pt>
    <dgm:pt modelId="{44C84A2F-665E-457F-A85D-F77AF84179D7}">
      <dgm:prSet phldrT="[텍스트]"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세금계산서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FE5D7515-9EDD-4E0D-909F-2E8392A78627}" type="parTrans" cxnId="{B39C7A53-5DA7-4A5D-B554-C92B828D8D87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2ADD1BBF-80A8-46C6-AC63-207CB92D96C8}" type="sibTrans" cxnId="{B39C7A53-5DA7-4A5D-B554-C92B828D8D87}">
      <dgm:prSet/>
      <dgm:spPr/>
      <dgm:t>
        <a:bodyPr/>
        <a:lstStyle/>
        <a:p>
          <a:pPr latinLnBrk="1"/>
          <a:endParaRPr lang="ko-KR" altLang="en-US"/>
        </a:p>
      </dgm:t>
    </dgm:pt>
    <dgm:pt modelId="{66EEDBD0-DAA7-41C9-85E5-3AF463ED9C41}">
      <dgm:prSet custT="1"/>
      <dgm:spPr/>
      <dgm:t>
        <a:bodyPr/>
        <a:lstStyle/>
        <a:p>
          <a:pPr latinLnBrk="1"/>
          <a:r>
            <a:rPr lang="ko-KR" altLang="en-US" sz="1300" dirty="0" err="1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모바일지원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D9EFE380-F13F-4BD1-853F-805D77FA9737}" type="parTrans" cxnId="{1554814D-9765-45C6-95C4-947B6D3B06B0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DC003CDC-D8CE-41BE-A5F9-D364F8367681}" type="sibTrans" cxnId="{1554814D-9765-45C6-95C4-947B6D3B06B0}">
      <dgm:prSet/>
      <dgm:spPr/>
      <dgm:t>
        <a:bodyPr/>
        <a:lstStyle/>
        <a:p>
          <a:pPr latinLnBrk="1"/>
          <a:endParaRPr lang="ko-KR" altLang="en-US"/>
        </a:p>
      </dgm:t>
    </dgm:pt>
    <dgm:pt modelId="{14F78F13-BD09-470D-9650-244119433354}">
      <dgm:prSet custT="1"/>
      <dgm:spPr/>
      <dgm:t>
        <a:bodyPr/>
        <a:lstStyle/>
        <a:p>
          <a:pPr latinLnBrk="1"/>
          <a:r>
            <a:rPr lang="ko-KR" altLang="en-US" sz="13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작업지시서</a:t>
          </a:r>
          <a:endParaRPr lang="ko-KR" altLang="en-US" sz="13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gm:t>
    </dgm:pt>
    <dgm:pt modelId="{2B8D4A7A-7891-4675-9FD3-68B867D495F7}" type="parTrans" cxnId="{52AA258F-2153-4740-872B-A631A1C07997}">
      <dgm:prSet/>
      <dgm:spPr>
        <a:ln>
          <a:solidFill>
            <a:schemeClr val="tx2">
              <a:lumMod val="60000"/>
              <a:lumOff val="40000"/>
            </a:schemeClr>
          </a:solidFill>
          <a:prstDash val="sysDot"/>
        </a:ln>
      </dgm:spPr>
      <dgm:t>
        <a:bodyPr/>
        <a:lstStyle/>
        <a:p>
          <a:pPr latinLnBrk="1"/>
          <a:endParaRPr lang="ko-KR" altLang="en-US"/>
        </a:p>
      </dgm:t>
    </dgm:pt>
    <dgm:pt modelId="{55DAC37E-F8D4-45A4-908E-09E2C8AF8E79}" type="sibTrans" cxnId="{52AA258F-2153-4740-872B-A631A1C07997}">
      <dgm:prSet/>
      <dgm:spPr/>
      <dgm:t>
        <a:bodyPr/>
        <a:lstStyle/>
        <a:p>
          <a:pPr latinLnBrk="1"/>
          <a:endParaRPr lang="ko-KR" altLang="en-US"/>
        </a:p>
      </dgm:t>
    </dgm:pt>
    <dgm:pt modelId="{CAB54D8A-9896-4E10-8CC9-4428913E2597}" type="pres">
      <dgm:prSet presAssocID="{62EB66F2-C1BE-4A37-93F8-084210B089C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1A7E88E-E3DC-4791-A311-0E2CA0F0BA36}" type="pres">
      <dgm:prSet presAssocID="{15E83E04-BA89-4660-A9E9-35340B4D1E51}" presName="centerShape" presStyleLbl="node0" presStyleIdx="0" presStyleCnt="1" custScaleX="115799" custScaleY="25733" custLinFactNeighborX="2470" custLinFactNeighborY="19759"/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5838760E-8D6A-43FD-BCF9-C805C8C503D1}" type="pres">
      <dgm:prSet presAssocID="{9C1C5ABA-1E5E-4A98-9AD0-3AEB0395A8FD}" presName="Name9" presStyleLbl="parChTrans1D2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DD8A69AE-44BE-4D60-8D18-0759E967FB08}" type="pres">
      <dgm:prSet presAssocID="{9C1C5ABA-1E5E-4A98-9AD0-3AEB0395A8FD}" presName="connTx" presStyleLbl="parChTrans1D2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C3828ECF-B3D5-4230-A685-31D76F672D9D}" type="pres">
      <dgm:prSet presAssocID="{69F1D3F7-BDC8-4B24-A645-449171CC2438}" presName="node" presStyleLbl="node1" presStyleIdx="0" presStyleCnt="6" custScaleX="70353" custScaleY="24162" custRadScaleRad="194402" custRadScaleInc="-395548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22088CAC-B5E9-4C97-A0D6-0EE0B47EE820}" type="pres">
      <dgm:prSet presAssocID="{53C44A1B-1BA5-4E3F-B984-42399F7AA214}" presName="Name9" presStyleLbl="parChTrans1D2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D17383A1-6AE9-4191-8A58-7854C8F3AAD8}" type="pres">
      <dgm:prSet presAssocID="{53C44A1B-1BA5-4E3F-B984-42399F7AA214}" presName="connTx" presStyleLbl="parChTrans1D2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4269CC5E-1940-4D5B-ABA9-F8EF5D594BA3}" type="pres">
      <dgm:prSet presAssocID="{D7CFDB15-5435-40D7-8E29-C947FC07A14F}" presName="node" presStyleLbl="node1" presStyleIdx="1" presStyleCnt="6" custScaleX="81322" custScaleY="24162" custRadScaleRad="198470" custRadScaleInc="19341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A2CF16DE-718A-4CE5-A510-293A4FC8D154}" type="pres">
      <dgm:prSet presAssocID="{00D420A8-A273-4A33-AB62-BE4648A183B1}" presName="Name9" presStyleLbl="parChTrans1D2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E861BD2E-1076-45CC-8A19-171F234A44F2}" type="pres">
      <dgm:prSet presAssocID="{00D420A8-A273-4A33-AB62-BE4648A183B1}" presName="connTx" presStyleLbl="parChTrans1D2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2C508399-50EE-40AA-920B-E8791B2870FC}" type="pres">
      <dgm:prSet presAssocID="{FF9D990D-5093-455F-81FE-362E7F5DF7BF}" presName="node" presStyleLbl="node1" presStyleIdx="2" presStyleCnt="6" custScaleX="70353" custScaleY="24162" custRadScaleRad="139354" custRadScaleInc="40007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A1AA7F6D-AF39-4A99-A099-EE32747EBB7E}" type="pres">
      <dgm:prSet presAssocID="{D9EFE380-F13F-4BD1-853F-805D77FA9737}" presName="Name9" presStyleLbl="parChTrans1D2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88AB592E-C3F7-4CCD-AB3B-5B6AEB03948E}" type="pres">
      <dgm:prSet presAssocID="{D9EFE380-F13F-4BD1-853F-805D77FA9737}" presName="connTx" presStyleLbl="parChTrans1D2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7D01C864-3F6E-44E7-9EB0-CC585EA730FE}" type="pres">
      <dgm:prSet presAssocID="{66EEDBD0-DAA7-41C9-85E5-3AF463ED9C41}" presName="node" presStyleLbl="node1" presStyleIdx="3" presStyleCnt="6" custScaleX="70353" custScaleY="24162" custRadScaleRad="100282" custRadScaleInc="-71944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97A9F5D4-109A-4A43-8A03-7AFB6460C07D}" type="pres">
      <dgm:prSet presAssocID="{2B8D4A7A-7891-4675-9FD3-68B867D495F7}" presName="Name9" presStyleLbl="parChTrans1D2" presStyleIdx="4" presStyleCnt="6"/>
      <dgm:spPr/>
      <dgm:t>
        <a:bodyPr/>
        <a:lstStyle/>
        <a:p>
          <a:pPr latinLnBrk="1"/>
          <a:endParaRPr lang="ko-KR" altLang="en-US"/>
        </a:p>
      </dgm:t>
    </dgm:pt>
    <dgm:pt modelId="{7DE308BC-C8E7-4A74-895B-E79465AC6AAE}" type="pres">
      <dgm:prSet presAssocID="{2B8D4A7A-7891-4675-9FD3-68B867D495F7}" presName="connTx" presStyleLbl="parChTrans1D2" presStyleIdx="4" presStyleCnt="6"/>
      <dgm:spPr/>
      <dgm:t>
        <a:bodyPr/>
        <a:lstStyle/>
        <a:p>
          <a:pPr latinLnBrk="1"/>
          <a:endParaRPr lang="ko-KR" altLang="en-US"/>
        </a:p>
      </dgm:t>
    </dgm:pt>
    <dgm:pt modelId="{5377D3D3-8DA5-4E18-915E-BBB25880F958}" type="pres">
      <dgm:prSet presAssocID="{14F78F13-BD09-470D-9650-244119433354}" presName="node" presStyleLbl="node1" presStyleIdx="4" presStyleCnt="6" custScaleX="70353" custScaleY="24162" custRadScaleRad="98572" custRadScaleInc="-136959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  <dgm:pt modelId="{2583B12F-E583-4AEF-A67C-E80D5E099F41}" type="pres">
      <dgm:prSet presAssocID="{FE5D7515-9EDD-4E0D-909F-2E8392A78627}" presName="Name9" presStyleLbl="parChTrans1D2" presStyleIdx="5" presStyleCnt="6"/>
      <dgm:spPr/>
      <dgm:t>
        <a:bodyPr/>
        <a:lstStyle/>
        <a:p>
          <a:pPr latinLnBrk="1"/>
          <a:endParaRPr lang="ko-KR" altLang="en-US"/>
        </a:p>
      </dgm:t>
    </dgm:pt>
    <dgm:pt modelId="{33AC3B17-0D9C-408F-BF0D-E76B0A634CD2}" type="pres">
      <dgm:prSet presAssocID="{FE5D7515-9EDD-4E0D-909F-2E8392A78627}" presName="connTx" presStyleLbl="parChTrans1D2" presStyleIdx="5" presStyleCnt="6"/>
      <dgm:spPr/>
      <dgm:t>
        <a:bodyPr/>
        <a:lstStyle/>
        <a:p>
          <a:pPr latinLnBrk="1"/>
          <a:endParaRPr lang="ko-KR" altLang="en-US"/>
        </a:p>
      </dgm:t>
    </dgm:pt>
    <dgm:pt modelId="{684A2171-1230-4D55-BE72-4EC37A98FD3D}" type="pres">
      <dgm:prSet presAssocID="{44C84A2F-665E-457F-A85D-F77AF84179D7}" presName="node" presStyleLbl="node1" presStyleIdx="5" presStyleCnt="6" custScaleX="70353" custScaleY="24162" custRadScaleRad="137775" custRadScaleInc="-241988">
        <dgm:presLayoutVars>
          <dgm:bulletEnabled val="1"/>
        </dgm:presLayoutVars>
      </dgm:prSet>
      <dgm:spPr>
        <a:prstGeom prst="flowChartAlternateProcess">
          <a:avLst/>
        </a:prstGeom>
      </dgm:spPr>
      <dgm:t>
        <a:bodyPr/>
        <a:lstStyle/>
        <a:p>
          <a:pPr latinLnBrk="1"/>
          <a:endParaRPr lang="ko-KR" altLang="en-US"/>
        </a:p>
      </dgm:t>
    </dgm:pt>
  </dgm:ptLst>
  <dgm:cxnLst>
    <dgm:cxn modelId="{9BC94DC3-04C3-4682-9E82-CF012F0B1C41}" type="presOf" srcId="{53C44A1B-1BA5-4E3F-B984-42399F7AA214}" destId="{22088CAC-B5E9-4C97-A0D6-0EE0B47EE820}" srcOrd="0" destOrd="0" presId="urn:microsoft.com/office/officeart/2005/8/layout/radial1"/>
    <dgm:cxn modelId="{62BABBD0-5E38-48F5-8059-87685CF5CD7E}" type="presOf" srcId="{D9EFE380-F13F-4BD1-853F-805D77FA9737}" destId="{88AB592E-C3F7-4CCD-AB3B-5B6AEB03948E}" srcOrd="1" destOrd="0" presId="urn:microsoft.com/office/officeart/2005/8/layout/radial1"/>
    <dgm:cxn modelId="{9AEC0F28-1665-4C72-8FB0-E47294154F09}" type="presOf" srcId="{62EB66F2-C1BE-4A37-93F8-084210B089C0}" destId="{CAB54D8A-9896-4E10-8CC9-4428913E2597}" srcOrd="0" destOrd="0" presId="urn:microsoft.com/office/officeart/2005/8/layout/radial1"/>
    <dgm:cxn modelId="{F8121A45-42B2-4B6F-A5C0-462BFE45573C}" type="presOf" srcId="{2B8D4A7A-7891-4675-9FD3-68B867D495F7}" destId="{7DE308BC-C8E7-4A74-895B-E79465AC6AAE}" srcOrd="1" destOrd="0" presId="urn:microsoft.com/office/officeart/2005/8/layout/radial1"/>
    <dgm:cxn modelId="{52AA258F-2153-4740-872B-A631A1C07997}" srcId="{15E83E04-BA89-4660-A9E9-35340B4D1E51}" destId="{14F78F13-BD09-470D-9650-244119433354}" srcOrd="4" destOrd="0" parTransId="{2B8D4A7A-7891-4675-9FD3-68B867D495F7}" sibTransId="{55DAC37E-F8D4-45A4-908E-09E2C8AF8E79}"/>
    <dgm:cxn modelId="{D134561F-7831-44B2-B93E-1DFB09E81F40}" type="presOf" srcId="{14F78F13-BD09-470D-9650-244119433354}" destId="{5377D3D3-8DA5-4E18-915E-BBB25880F958}" srcOrd="0" destOrd="0" presId="urn:microsoft.com/office/officeart/2005/8/layout/radial1"/>
    <dgm:cxn modelId="{46319D4C-AE33-4D61-832C-EB91A8E24CA4}" type="presOf" srcId="{FF9D990D-5093-455F-81FE-362E7F5DF7BF}" destId="{2C508399-50EE-40AA-920B-E8791B2870FC}" srcOrd="0" destOrd="0" presId="urn:microsoft.com/office/officeart/2005/8/layout/radial1"/>
    <dgm:cxn modelId="{1387A8A7-964A-4930-A460-BF2CD5EE576F}" type="presOf" srcId="{00D420A8-A273-4A33-AB62-BE4648A183B1}" destId="{E861BD2E-1076-45CC-8A19-171F234A44F2}" srcOrd="1" destOrd="0" presId="urn:microsoft.com/office/officeart/2005/8/layout/radial1"/>
    <dgm:cxn modelId="{23A1FC62-3612-4754-A22E-E4BA2461397B}" type="presOf" srcId="{00D420A8-A273-4A33-AB62-BE4648A183B1}" destId="{A2CF16DE-718A-4CE5-A510-293A4FC8D154}" srcOrd="0" destOrd="0" presId="urn:microsoft.com/office/officeart/2005/8/layout/radial1"/>
    <dgm:cxn modelId="{63546D0F-F5EE-48C0-9236-D1440F60467D}" srcId="{15E83E04-BA89-4660-A9E9-35340B4D1E51}" destId="{69F1D3F7-BDC8-4B24-A645-449171CC2438}" srcOrd="0" destOrd="0" parTransId="{9C1C5ABA-1E5E-4A98-9AD0-3AEB0395A8FD}" sibTransId="{B8D6D77C-D6DD-4F6B-B672-ADA00B428CCD}"/>
    <dgm:cxn modelId="{9A45AE15-C66C-4E2A-A98E-814836B59CC4}" srcId="{15E83E04-BA89-4660-A9E9-35340B4D1E51}" destId="{FF9D990D-5093-455F-81FE-362E7F5DF7BF}" srcOrd="2" destOrd="0" parTransId="{00D420A8-A273-4A33-AB62-BE4648A183B1}" sibTransId="{08A41854-FDBB-47E9-AFB0-C7F450161712}"/>
    <dgm:cxn modelId="{B39C7A53-5DA7-4A5D-B554-C92B828D8D87}" srcId="{15E83E04-BA89-4660-A9E9-35340B4D1E51}" destId="{44C84A2F-665E-457F-A85D-F77AF84179D7}" srcOrd="5" destOrd="0" parTransId="{FE5D7515-9EDD-4E0D-909F-2E8392A78627}" sibTransId="{2ADD1BBF-80A8-46C6-AC63-207CB92D96C8}"/>
    <dgm:cxn modelId="{E25C28BE-F851-48CB-BD22-BD7690D9D3B8}" type="presOf" srcId="{D7CFDB15-5435-40D7-8E29-C947FC07A14F}" destId="{4269CC5E-1940-4D5B-ABA9-F8EF5D594BA3}" srcOrd="0" destOrd="0" presId="urn:microsoft.com/office/officeart/2005/8/layout/radial1"/>
    <dgm:cxn modelId="{D20D780C-152B-45F5-A483-6F505ECFE205}" type="presOf" srcId="{44C84A2F-665E-457F-A85D-F77AF84179D7}" destId="{684A2171-1230-4D55-BE72-4EC37A98FD3D}" srcOrd="0" destOrd="0" presId="urn:microsoft.com/office/officeart/2005/8/layout/radial1"/>
    <dgm:cxn modelId="{6C0CF208-DFC7-4B79-BECA-5AFDE8F225F3}" srcId="{62EB66F2-C1BE-4A37-93F8-084210B089C0}" destId="{15E83E04-BA89-4660-A9E9-35340B4D1E51}" srcOrd="0" destOrd="0" parTransId="{0038A15A-5784-4798-8256-628CC79C60CE}" sibTransId="{66F71DFC-216C-40CC-B32F-52386142ACFD}"/>
    <dgm:cxn modelId="{DBB359ED-F1F2-410C-8285-8D8E82387FC6}" type="presOf" srcId="{15E83E04-BA89-4660-A9E9-35340B4D1E51}" destId="{01A7E88E-E3DC-4791-A311-0E2CA0F0BA36}" srcOrd="0" destOrd="0" presId="urn:microsoft.com/office/officeart/2005/8/layout/radial1"/>
    <dgm:cxn modelId="{0B501476-5CE2-4E38-BC1D-60BEA0B137A1}" type="presOf" srcId="{9C1C5ABA-1E5E-4A98-9AD0-3AEB0395A8FD}" destId="{5838760E-8D6A-43FD-BCF9-C805C8C503D1}" srcOrd="0" destOrd="0" presId="urn:microsoft.com/office/officeart/2005/8/layout/radial1"/>
    <dgm:cxn modelId="{476B0E8D-0F53-46C0-AD4E-AEC75301AA41}" type="presOf" srcId="{FE5D7515-9EDD-4E0D-909F-2E8392A78627}" destId="{2583B12F-E583-4AEF-A67C-E80D5E099F41}" srcOrd="0" destOrd="0" presId="urn:microsoft.com/office/officeart/2005/8/layout/radial1"/>
    <dgm:cxn modelId="{78F796B6-D7FF-49ED-9786-D7CEB60C4C3D}" type="presOf" srcId="{FE5D7515-9EDD-4E0D-909F-2E8392A78627}" destId="{33AC3B17-0D9C-408F-BF0D-E76B0A634CD2}" srcOrd="1" destOrd="0" presId="urn:microsoft.com/office/officeart/2005/8/layout/radial1"/>
    <dgm:cxn modelId="{E413BB4C-6E97-41BD-A9C2-D461B4DB5682}" type="presOf" srcId="{53C44A1B-1BA5-4E3F-B984-42399F7AA214}" destId="{D17383A1-6AE9-4191-8A58-7854C8F3AAD8}" srcOrd="1" destOrd="0" presId="urn:microsoft.com/office/officeart/2005/8/layout/radial1"/>
    <dgm:cxn modelId="{41624340-257A-4836-BCA6-20B0B4C30E84}" type="presOf" srcId="{66EEDBD0-DAA7-41C9-85E5-3AF463ED9C41}" destId="{7D01C864-3F6E-44E7-9EB0-CC585EA730FE}" srcOrd="0" destOrd="0" presId="urn:microsoft.com/office/officeart/2005/8/layout/radial1"/>
    <dgm:cxn modelId="{63DBE228-8B74-4A3B-82B2-5FAFFBDC421A}" type="presOf" srcId="{2B8D4A7A-7891-4675-9FD3-68B867D495F7}" destId="{97A9F5D4-109A-4A43-8A03-7AFB6460C07D}" srcOrd="0" destOrd="0" presId="urn:microsoft.com/office/officeart/2005/8/layout/radial1"/>
    <dgm:cxn modelId="{507F6F2A-F64C-4235-842A-074CA47BF4C9}" srcId="{15E83E04-BA89-4660-A9E9-35340B4D1E51}" destId="{D7CFDB15-5435-40D7-8E29-C947FC07A14F}" srcOrd="1" destOrd="0" parTransId="{53C44A1B-1BA5-4E3F-B984-42399F7AA214}" sibTransId="{F5A3071A-FD98-49EE-97E8-24BD0F2AFF23}"/>
    <dgm:cxn modelId="{DD9395D5-C49C-4C28-AA38-670582D65603}" type="presOf" srcId="{D9EFE380-F13F-4BD1-853F-805D77FA9737}" destId="{A1AA7F6D-AF39-4A99-A099-EE32747EBB7E}" srcOrd="0" destOrd="0" presId="urn:microsoft.com/office/officeart/2005/8/layout/radial1"/>
    <dgm:cxn modelId="{10D877D8-59DD-4B89-9C76-21D04F14DEBC}" type="presOf" srcId="{9C1C5ABA-1E5E-4A98-9AD0-3AEB0395A8FD}" destId="{DD8A69AE-44BE-4D60-8D18-0759E967FB08}" srcOrd="1" destOrd="0" presId="urn:microsoft.com/office/officeart/2005/8/layout/radial1"/>
    <dgm:cxn modelId="{51E2F311-D523-49F8-B208-EB2F4F369EC5}" type="presOf" srcId="{69F1D3F7-BDC8-4B24-A645-449171CC2438}" destId="{C3828ECF-B3D5-4230-A685-31D76F672D9D}" srcOrd="0" destOrd="0" presId="urn:microsoft.com/office/officeart/2005/8/layout/radial1"/>
    <dgm:cxn modelId="{1554814D-9765-45C6-95C4-947B6D3B06B0}" srcId="{15E83E04-BA89-4660-A9E9-35340B4D1E51}" destId="{66EEDBD0-DAA7-41C9-85E5-3AF463ED9C41}" srcOrd="3" destOrd="0" parTransId="{D9EFE380-F13F-4BD1-853F-805D77FA9737}" sibTransId="{DC003CDC-D8CE-41BE-A5F9-D364F8367681}"/>
    <dgm:cxn modelId="{F1F59F69-7964-485A-BDBE-E5774EDB3A26}" type="presParOf" srcId="{CAB54D8A-9896-4E10-8CC9-4428913E2597}" destId="{01A7E88E-E3DC-4791-A311-0E2CA0F0BA36}" srcOrd="0" destOrd="0" presId="urn:microsoft.com/office/officeart/2005/8/layout/radial1"/>
    <dgm:cxn modelId="{E2423812-5DA0-4B2E-9379-1D341EB2CBBA}" type="presParOf" srcId="{CAB54D8A-9896-4E10-8CC9-4428913E2597}" destId="{5838760E-8D6A-43FD-BCF9-C805C8C503D1}" srcOrd="1" destOrd="0" presId="urn:microsoft.com/office/officeart/2005/8/layout/radial1"/>
    <dgm:cxn modelId="{2F48E990-78D7-4F4F-BF51-DF96B5B7364E}" type="presParOf" srcId="{5838760E-8D6A-43FD-BCF9-C805C8C503D1}" destId="{DD8A69AE-44BE-4D60-8D18-0759E967FB08}" srcOrd="0" destOrd="0" presId="urn:microsoft.com/office/officeart/2005/8/layout/radial1"/>
    <dgm:cxn modelId="{95763287-9C38-441D-B4DB-E63C42350725}" type="presParOf" srcId="{CAB54D8A-9896-4E10-8CC9-4428913E2597}" destId="{C3828ECF-B3D5-4230-A685-31D76F672D9D}" srcOrd="2" destOrd="0" presId="urn:microsoft.com/office/officeart/2005/8/layout/radial1"/>
    <dgm:cxn modelId="{C07DD09D-40EB-47B1-ACDD-5D453E32850D}" type="presParOf" srcId="{CAB54D8A-9896-4E10-8CC9-4428913E2597}" destId="{22088CAC-B5E9-4C97-A0D6-0EE0B47EE820}" srcOrd="3" destOrd="0" presId="urn:microsoft.com/office/officeart/2005/8/layout/radial1"/>
    <dgm:cxn modelId="{1AF400A7-FCD5-4644-90FA-457600A35609}" type="presParOf" srcId="{22088CAC-B5E9-4C97-A0D6-0EE0B47EE820}" destId="{D17383A1-6AE9-4191-8A58-7854C8F3AAD8}" srcOrd="0" destOrd="0" presId="urn:microsoft.com/office/officeart/2005/8/layout/radial1"/>
    <dgm:cxn modelId="{FEBFD3C5-6118-4125-A726-F3017D64AFC3}" type="presParOf" srcId="{CAB54D8A-9896-4E10-8CC9-4428913E2597}" destId="{4269CC5E-1940-4D5B-ABA9-F8EF5D594BA3}" srcOrd="4" destOrd="0" presId="urn:microsoft.com/office/officeart/2005/8/layout/radial1"/>
    <dgm:cxn modelId="{FA1D0DEC-2ACC-4ACF-8FE9-478C9ABF0171}" type="presParOf" srcId="{CAB54D8A-9896-4E10-8CC9-4428913E2597}" destId="{A2CF16DE-718A-4CE5-A510-293A4FC8D154}" srcOrd="5" destOrd="0" presId="urn:microsoft.com/office/officeart/2005/8/layout/radial1"/>
    <dgm:cxn modelId="{4AC2C7B1-50B5-49ED-981B-F144B6F6BB5E}" type="presParOf" srcId="{A2CF16DE-718A-4CE5-A510-293A4FC8D154}" destId="{E861BD2E-1076-45CC-8A19-171F234A44F2}" srcOrd="0" destOrd="0" presId="urn:microsoft.com/office/officeart/2005/8/layout/radial1"/>
    <dgm:cxn modelId="{032B41BB-E603-4158-838E-695940E8AE83}" type="presParOf" srcId="{CAB54D8A-9896-4E10-8CC9-4428913E2597}" destId="{2C508399-50EE-40AA-920B-E8791B2870FC}" srcOrd="6" destOrd="0" presId="urn:microsoft.com/office/officeart/2005/8/layout/radial1"/>
    <dgm:cxn modelId="{A5029418-9C3D-4D46-A17C-DBF88A5C44E1}" type="presParOf" srcId="{CAB54D8A-9896-4E10-8CC9-4428913E2597}" destId="{A1AA7F6D-AF39-4A99-A099-EE32747EBB7E}" srcOrd="7" destOrd="0" presId="urn:microsoft.com/office/officeart/2005/8/layout/radial1"/>
    <dgm:cxn modelId="{5C59ED0D-0295-4CC5-AC82-2CDD241A917A}" type="presParOf" srcId="{A1AA7F6D-AF39-4A99-A099-EE32747EBB7E}" destId="{88AB592E-C3F7-4CCD-AB3B-5B6AEB03948E}" srcOrd="0" destOrd="0" presId="urn:microsoft.com/office/officeart/2005/8/layout/radial1"/>
    <dgm:cxn modelId="{41D56D7A-0589-4B58-9CA9-E389293E7FAC}" type="presParOf" srcId="{CAB54D8A-9896-4E10-8CC9-4428913E2597}" destId="{7D01C864-3F6E-44E7-9EB0-CC585EA730FE}" srcOrd="8" destOrd="0" presId="urn:microsoft.com/office/officeart/2005/8/layout/radial1"/>
    <dgm:cxn modelId="{ADFABF6E-9E0F-456C-8C9A-A112C193402F}" type="presParOf" srcId="{CAB54D8A-9896-4E10-8CC9-4428913E2597}" destId="{97A9F5D4-109A-4A43-8A03-7AFB6460C07D}" srcOrd="9" destOrd="0" presId="urn:microsoft.com/office/officeart/2005/8/layout/radial1"/>
    <dgm:cxn modelId="{0ABB60CD-948E-4EC3-BA21-C14CD275FA6A}" type="presParOf" srcId="{97A9F5D4-109A-4A43-8A03-7AFB6460C07D}" destId="{7DE308BC-C8E7-4A74-895B-E79465AC6AAE}" srcOrd="0" destOrd="0" presId="urn:microsoft.com/office/officeart/2005/8/layout/radial1"/>
    <dgm:cxn modelId="{727C24B3-51E2-49AE-8139-8FEB24F422D8}" type="presParOf" srcId="{CAB54D8A-9896-4E10-8CC9-4428913E2597}" destId="{5377D3D3-8DA5-4E18-915E-BBB25880F958}" srcOrd="10" destOrd="0" presId="urn:microsoft.com/office/officeart/2005/8/layout/radial1"/>
    <dgm:cxn modelId="{A547CAEA-9493-454F-BA19-BB831FAE72EE}" type="presParOf" srcId="{CAB54D8A-9896-4E10-8CC9-4428913E2597}" destId="{2583B12F-E583-4AEF-A67C-E80D5E099F41}" srcOrd="11" destOrd="0" presId="urn:microsoft.com/office/officeart/2005/8/layout/radial1"/>
    <dgm:cxn modelId="{E43F53D1-A401-4CC3-ABEA-821EAC3CAE34}" type="presParOf" srcId="{2583B12F-E583-4AEF-A67C-E80D5E099F41}" destId="{33AC3B17-0D9C-408F-BF0D-E76B0A634CD2}" srcOrd="0" destOrd="0" presId="urn:microsoft.com/office/officeart/2005/8/layout/radial1"/>
    <dgm:cxn modelId="{A311ACF8-18FB-4044-88E8-B4B78AA33A2F}" type="presParOf" srcId="{CAB54D8A-9896-4E10-8CC9-4428913E2597}" destId="{684A2171-1230-4D55-BE72-4EC37A98FD3D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1245F3A-7E52-4DCD-8FD8-D4890DC543E1}" type="doc">
      <dgm:prSet loTypeId="urn:microsoft.com/office/officeart/2005/8/layout/hProcess6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664C646-34A9-48A6-8B84-EC7199200CC9}">
      <dgm:prSet phldrT="[텍스트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B7AF462-BBEC-4690-8518-68742DFBC717}" type="par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776C8475-FB88-4991-9051-9B9761382AAA}" type="sib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FDA636B9-658E-45DB-B045-05540EBBD6ED}">
      <dgm:prSet phldrT="[텍스트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endParaRPr lang="ko-KR" altLang="en-US" dirty="0"/>
        </a:p>
      </dgm:t>
    </dgm:pt>
    <dgm:pt modelId="{48675D13-DA4D-48DD-8ECE-E10C359FBEB4}" type="par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10339E6E-4697-443B-90F8-3391F39B1860}" type="sib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38A030A5-3398-46BE-A7D2-AB3C7AFC0297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err="1" smtClean="0">
              <a:ln w="0"/>
              <a:effectLst/>
            </a:rPr>
            <a:t>더빌신청서</a:t>
          </a:r>
          <a:r>
            <a:rPr lang="ko-KR" altLang="en-US" sz="1400" b="1" cap="all" spc="0" dirty="0" smtClean="0">
              <a:ln w="0"/>
              <a:effectLst/>
            </a:rPr>
            <a:t> 작성</a:t>
          </a:r>
          <a:endParaRPr lang="ko-KR" altLang="en-US" sz="1400" b="1" cap="all" spc="0" dirty="0">
            <a:ln w="0"/>
            <a:effectLst/>
          </a:endParaRPr>
        </a:p>
      </dgm:t>
    </dgm:pt>
    <dgm:pt modelId="{C24FBFF2-9756-491F-8531-D7236A642908}" type="parTrans" cxnId="{6A5647E2-AA62-41FE-8BC9-960FE67EAE87}">
      <dgm:prSet/>
      <dgm:spPr/>
      <dgm:t>
        <a:bodyPr/>
        <a:lstStyle/>
        <a:p>
          <a:pPr latinLnBrk="1"/>
          <a:endParaRPr lang="ko-KR" altLang="en-US"/>
        </a:p>
      </dgm:t>
    </dgm:pt>
    <dgm:pt modelId="{63DBC6B5-3867-476F-972D-634E5E4FAD40}" type="sibTrans" cxnId="{6A5647E2-AA62-41FE-8BC9-960FE67EAE87}">
      <dgm:prSet/>
      <dgm:spPr/>
      <dgm:t>
        <a:bodyPr/>
        <a:lstStyle/>
        <a:p>
          <a:pPr latinLnBrk="1"/>
          <a:endParaRPr lang="ko-KR" altLang="en-US"/>
        </a:p>
      </dgm:t>
    </dgm:pt>
    <dgm:pt modelId="{DE2901C8-DAB4-4478-94A6-30B9FBD6FFE5}">
      <dgm:prSet phldrT="[텍스트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AB2FB55-DA3C-4EE9-AC90-898C483D8E08}" type="par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7CEE0BCA-C30B-4013-948B-D15511D8A0AF}" type="sib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5AE5C9BA-F5D6-4330-8552-85805C63084A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신청서</a:t>
          </a:r>
          <a:r>
            <a:rPr lang="en-US" altLang="ko-KR" sz="1400" b="1" cap="all" spc="0" dirty="0" smtClean="0">
              <a:ln w="0"/>
              <a:effectLst/>
            </a:rPr>
            <a:t>&amp;</a:t>
          </a:r>
          <a:r>
            <a:rPr lang="ko-KR" altLang="en-US" sz="1400" b="1" cap="all" spc="0" dirty="0" smtClean="0">
              <a:ln w="0"/>
              <a:effectLst/>
            </a:rPr>
            <a:t>구비서류 원본접수</a:t>
          </a:r>
          <a:endParaRPr lang="ko-KR" altLang="en-US" sz="1400" b="1" cap="all" spc="0" dirty="0">
            <a:ln w="0"/>
            <a:effectLst/>
          </a:endParaRPr>
        </a:p>
      </dgm:t>
    </dgm:pt>
    <dgm:pt modelId="{BAD90234-F750-4251-9F7B-368CE90F858B}" type="par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BA580E1C-8684-45ED-B04A-D502C6A8825B}" type="sib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C4D93504-4B0A-4B34-9E6D-B39377DCF92F}">
      <dgm:prSet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회원가입 상담</a:t>
          </a:r>
          <a:endParaRPr lang="ko-KR" altLang="en-US" sz="1400" b="1" cap="all" spc="0" dirty="0">
            <a:ln w="0"/>
            <a:effectLst/>
          </a:endParaRPr>
        </a:p>
      </dgm:t>
    </dgm:pt>
    <dgm:pt modelId="{5F4FA6D8-3825-403D-AE7B-C3A5E6370FCC}" type="parTrans" cxnId="{9AD61939-DC0A-4C5C-980D-7BD883BDED2B}">
      <dgm:prSet/>
      <dgm:spPr/>
      <dgm:t>
        <a:bodyPr/>
        <a:lstStyle/>
        <a:p>
          <a:pPr latinLnBrk="1"/>
          <a:endParaRPr lang="ko-KR" altLang="en-US"/>
        </a:p>
      </dgm:t>
    </dgm:pt>
    <dgm:pt modelId="{F4688D1F-C586-42C7-B3C7-546D7E72699B}" type="sibTrans" cxnId="{9AD61939-DC0A-4C5C-980D-7BD883BDED2B}">
      <dgm:prSet/>
      <dgm:spPr/>
      <dgm:t>
        <a:bodyPr/>
        <a:lstStyle/>
        <a:p>
          <a:pPr latinLnBrk="1"/>
          <a:endParaRPr lang="ko-KR" altLang="en-US"/>
        </a:p>
      </dgm:t>
    </dgm:pt>
    <dgm:pt modelId="{27D16558-B369-4AF2-ADA1-367F0EB3AA6C}" type="pres">
      <dgm:prSet presAssocID="{11245F3A-7E52-4DCD-8FD8-D4890DC543E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F83E50-2AC2-4BE8-B329-922CAC01BDA4}" type="pres">
      <dgm:prSet presAssocID="{7664C646-34A9-48A6-8B84-EC7199200CC9}" presName="compNode" presStyleCnt="0"/>
      <dgm:spPr/>
    </dgm:pt>
    <dgm:pt modelId="{0F35B093-34BD-4113-BE7A-F80FBF586077}" type="pres">
      <dgm:prSet presAssocID="{7664C646-34A9-48A6-8B84-EC7199200CC9}" presName="noGeometry" presStyleCnt="0"/>
      <dgm:spPr/>
    </dgm:pt>
    <dgm:pt modelId="{BA02DE2E-A5FD-4A5E-90AA-28BB700731EC}" type="pres">
      <dgm:prSet presAssocID="{7664C646-34A9-48A6-8B84-EC7199200CC9}" presName="childTextVisible" presStyleLbl="bgAccFollowNode1" presStyleIdx="0" presStyleCnt="3" custScaleX="106643" custScaleY="5433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261731-8FD0-4BF0-A634-470CAD2420AB}" type="pres">
      <dgm:prSet presAssocID="{7664C646-34A9-48A6-8B84-EC7199200CC9}" presName="childTextHidden" presStyleLbl="bgAccFollow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6197BA8-A346-49B7-A809-446CEFF5C366}" type="pres">
      <dgm:prSet presAssocID="{7664C646-34A9-48A6-8B84-EC7199200CC9}" presName="parentText" presStyleLbl="node1" presStyleIdx="0" presStyleCnt="3" custScaleX="58055" custScaleY="5693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717174-5E80-4F9B-8526-F43E26049DA7}" type="pres">
      <dgm:prSet presAssocID="{7664C646-34A9-48A6-8B84-EC7199200CC9}" presName="aSpace" presStyleCnt="0"/>
      <dgm:spPr/>
    </dgm:pt>
    <dgm:pt modelId="{431078B7-50E7-423C-B400-15968884362A}" type="pres">
      <dgm:prSet presAssocID="{FDA636B9-658E-45DB-B045-05540EBBD6ED}" presName="compNode" presStyleCnt="0"/>
      <dgm:spPr/>
    </dgm:pt>
    <dgm:pt modelId="{2694E10A-8B44-4216-A00C-D9694F19B20A}" type="pres">
      <dgm:prSet presAssocID="{FDA636B9-658E-45DB-B045-05540EBBD6ED}" presName="noGeometry" presStyleCnt="0"/>
      <dgm:spPr/>
    </dgm:pt>
    <dgm:pt modelId="{8129B9A2-71B3-4CC9-BE88-909A7E3BD81E}" type="pres">
      <dgm:prSet presAssocID="{FDA636B9-658E-45DB-B045-05540EBBD6ED}" presName="childTextVisible" presStyleLbl="bgAccFollowNode1" presStyleIdx="1" presStyleCnt="3" custScaleY="54335" custLinFactNeighborX="-1082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BA22A56-7DAF-47CF-A6B9-A132B77F27CA}" type="pres">
      <dgm:prSet presAssocID="{FDA636B9-658E-45DB-B045-05540EBBD6ED}" presName="childTextHidden" presStyleLbl="bgAccFollow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39A21FDC-3031-459F-BAB0-C03F914B20FA}" type="pres">
      <dgm:prSet presAssocID="{FDA636B9-658E-45DB-B045-05540EBBD6ED}" presName="parentText" presStyleLbl="node1" presStyleIdx="1" presStyleCnt="3" custScaleX="58055" custScaleY="56937" custLinFactNeighborX="-21642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ABD1074-1EE1-41E9-8412-4C447B978831}" type="pres">
      <dgm:prSet presAssocID="{FDA636B9-658E-45DB-B045-05540EBBD6ED}" presName="aSpace" presStyleCnt="0"/>
      <dgm:spPr/>
    </dgm:pt>
    <dgm:pt modelId="{E386D188-42A5-402E-95A2-C033C80988DD}" type="pres">
      <dgm:prSet presAssocID="{DE2901C8-DAB4-4478-94A6-30B9FBD6FFE5}" presName="compNode" presStyleCnt="0"/>
      <dgm:spPr/>
    </dgm:pt>
    <dgm:pt modelId="{6993B940-0BB2-4EE8-9931-08B95AB08DBC}" type="pres">
      <dgm:prSet presAssocID="{DE2901C8-DAB4-4478-94A6-30B9FBD6FFE5}" presName="noGeometry" presStyleCnt="0"/>
      <dgm:spPr/>
    </dgm:pt>
    <dgm:pt modelId="{C3DF87DB-364E-48C1-AA4C-8C9D604595B0}" type="pres">
      <dgm:prSet presAssocID="{DE2901C8-DAB4-4478-94A6-30B9FBD6FFE5}" presName="childTextVisible" presStyleLbl="bgAccFollowNode1" presStyleIdx="2" presStyleCnt="3" custScaleX="121782" custScaleY="54335" custLinFactNeighborX="-1097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6AACF9-BF11-4CD3-8E64-F28AE8D84D79}" type="pres">
      <dgm:prSet presAssocID="{DE2901C8-DAB4-4478-94A6-30B9FBD6FFE5}" presName="childTextHidden" presStyleLbl="bgAccFollow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AA05610E-D6F6-41D4-AA91-69EA7DD66903}" type="pres">
      <dgm:prSet presAssocID="{DE2901C8-DAB4-4478-94A6-30B9FBD6FFE5}" presName="parentText" presStyleLbl="node1" presStyleIdx="2" presStyleCnt="3" custScaleX="58055" custScaleY="56937" custLinFactNeighborX="-38901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F7AAA28F-00B4-411B-ADFD-AC457A20F8E5}" type="presOf" srcId="{DE2901C8-DAB4-4478-94A6-30B9FBD6FFE5}" destId="{AA05610E-D6F6-41D4-AA91-69EA7DD66903}" srcOrd="0" destOrd="0" presId="urn:microsoft.com/office/officeart/2005/8/layout/hProcess6"/>
    <dgm:cxn modelId="{391C56E2-A191-4B82-A021-BF048DD23673}" type="presOf" srcId="{C4D93504-4B0A-4B34-9E6D-B39377DCF92F}" destId="{98261731-8FD0-4BF0-A634-470CAD2420AB}" srcOrd="1" destOrd="0" presId="urn:microsoft.com/office/officeart/2005/8/layout/hProcess6"/>
    <dgm:cxn modelId="{44176577-3B84-4049-A790-A17608EF94A6}" type="presOf" srcId="{5AE5C9BA-F5D6-4330-8552-85805C63084A}" destId="{7C6AACF9-BF11-4CD3-8E64-F28AE8D84D79}" srcOrd="1" destOrd="0" presId="urn:microsoft.com/office/officeart/2005/8/layout/hProcess6"/>
    <dgm:cxn modelId="{7E5105AE-D0B2-4ED4-9174-464092B072EF}" srcId="{DE2901C8-DAB4-4478-94A6-30B9FBD6FFE5}" destId="{5AE5C9BA-F5D6-4330-8552-85805C63084A}" srcOrd="0" destOrd="0" parTransId="{BAD90234-F750-4251-9F7B-368CE90F858B}" sibTransId="{BA580E1C-8684-45ED-B04A-D502C6A8825B}"/>
    <dgm:cxn modelId="{735B1066-933B-4696-AF75-366E8D39AC60}" type="presOf" srcId="{38A030A5-3398-46BE-A7D2-AB3C7AFC0297}" destId="{8129B9A2-71B3-4CC9-BE88-909A7E3BD81E}" srcOrd="0" destOrd="0" presId="urn:microsoft.com/office/officeart/2005/8/layout/hProcess6"/>
    <dgm:cxn modelId="{24DAA773-B414-4593-83D8-4E23E5AAD611}" type="presOf" srcId="{5AE5C9BA-F5D6-4330-8552-85805C63084A}" destId="{C3DF87DB-364E-48C1-AA4C-8C9D604595B0}" srcOrd="0" destOrd="0" presId="urn:microsoft.com/office/officeart/2005/8/layout/hProcess6"/>
    <dgm:cxn modelId="{A06EDEE3-ECD8-481B-AC9D-7DADAE1B49B8}" type="presOf" srcId="{7664C646-34A9-48A6-8B84-EC7199200CC9}" destId="{B6197BA8-A346-49B7-A809-446CEFF5C366}" srcOrd="0" destOrd="0" presId="urn:microsoft.com/office/officeart/2005/8/layout/hProcess6"/>
    <dgm:cxn modelId="{675B7D4B-FD70-4E78-9DFE-0C4D29D6AD78}" srcId="{11245F3A-7E52-4DCD-8FD8-D4890DC543E1}" destId="{FDA636B9-658E-45DB-B045-05540EBBD6ED}" srcOrd="1" destOrd="0" parTransId="{48675D13-DA4D-48DD-8ECE-E10C359FBEB4}" sibTransId="{10339E6E-4697-443B-90F8-3391F39B1860}"/>
    <dgm:cxn modelId="{9AD61939-DC0A-4C5C-980D-7BD883BDED2B}" srcId="{7664C646-34A9-48A6-8B84-EC7199200CC9}" destId="{C4D93504-4B0A-4B34-9E6D-B39377DCF92F}" srcOrd="0" destOrd="0" parTransId="{5F4FA6D8-3825-403D-AE7B-C3A5E6370FCC}" sibTransId="{F4688D1F-C586-42C7-B3C7-546D7E72699B}"/>
    <dgm:cxn modelId="{B1F2DBC5-88AA-4B78-AFDE-033365A87BB5}" type="presOf" srcId="{38A030A5-3398-46BE-A7D2-AB3C7AFC0297}" destId="{5BA22A56-7DAF-47CF-A6B9-A132B77F27CA}" srcOrd="1" destOrd="0" presId="urn:microsoft.com/office/officeart/2005/8/layout/hProcess6"/>
    <dgm:cxn modelId="{419FB3C4-444D-44FB-90C6-736C5B9BA2B2}" type="presOf" srcId="{C4D93504-4B0A-4B34-9E6D-B39377DCF92F}" destId="{BA02DE2E-A5FD-4A5E-90AA-28BB700731EC}" srcOrd="0" destOrd="0" presId="urn:microsoft.com/office/officeart/2005/8/layout/hProcess6"/>
    <dgm:cxn modelId="{14FCEAD2-5862-41D1-BC91-967D4A6ABFC7}" srcId="{11245F3A-7E52-4DCD-8FD8-D4890DC543E1}" destId="{7664C646-34A9-48A6-8B84-EC7199200CC9}" srcOrd="0" destOrd="0" parTransId="{FB7AF462-BBEC-4690-8518-68742DFBC717}" sibTransId="{776C8475-FB88-4991-9051-9B9761382AAA}"/>
    <dgm:cxn modelId="{3E88CA41-1BA7-402D-ADEB-890CFD0038AC}" srcId="{11245F3A-7E52-4DCD-8FD8-D4890DC543E1}" destId="{DE2901C8-DAB4-4478-94A6-30B9FBD6FFE5}" srcOrd="2" destOrd="0" parTransId="{FAB2FB55-DA3C-4EE9-AC90-898C483D8E08}" sibTransId="{7CEE0BCA-C30B-4013-948B-D15511D8A0AF}"/>
    <dgm:cxn modelId="{B9AFDFDE-CC4D-4D19-BDF1-FDB41C12368C}" type="presOf" srcId="{FDA636B9-658E-45DB-B045-05540EBBD6ED}" destId="{39A21FDC-3031-459F-BAB0-C03F914B20FA}" srcOrd="0" destOrd="0" presId="urn:microsoft.com/office/officeart/2005/8/layout/hProcess6"/>
    <dgm:cxn modelId="{A1B1E53D-B60D-40FB-9960-0D6ECFA0D78B}" type="presOf" srcId="{11245F3A-7E52-4DCD-8FD8-D4890DC543E1}" destId="{27D16558-B369-4AF2-ADA1-367F0EB3AA6C}" srcOrd="0" destOrd="0" presId="urn:microsoft.com/office/officeart/2005/8/layout/hProcess6"/>
    <dgm:cxn modelId="{6A5647E2-AA62-41FE-8BC9-960FE67EAE87}" srcId="{FDA636B9-658E-45DB-B045-05540EBBD6ED}" destId="{38A030A5-3398-46BE-A7D2-AB3C7AFC0297}" srcOrd="0" destOrd="0" parTransId="{C24FBFF2-9756-491F-8531-D7236A642908}" sibTransId="{63DBC6B5-3867-476F-972D-634E5E4FAD40}"/>
    <dgm:cxn modelId="{D8D15DDA-1C60-4976-8E94-2F9A34915E68}" type="presParOf" srcId="{27D16558-B369-4AF2-ADA1-367F0EB3AA6C}" destId="{E2F83E50-2AC2-4BE8-B329-922CAC01BDA4}" srcOrd="0" destOrd="0" presId="urn:microsoft.com/office/officeart/2005/8/layout/hProcess6"/>
    <dgm:cxn modelId="{3E9D1C71-F8F0-42F8-BA2A-83BCF9E8C419}" type="presParOf" srcId="{E2F83E50-2AC2-4BE8-B329-922CAC01BDA4}" destId="{0F35B093-34BD-4113-BE7A-F80FBF586077}" srcOrd="0" destOrd="0" presId="urn:microsoft.com/office/officeart/2005/8/layout/hProcess6"/>
    <dgm:cxn modelId="{2F405E34-08C7-4ADD-A62F-34E19D467C32}" type="presParOf" srcId="{E2F83E50-2AC2-4BE8-B329-922CAC01BDA4}" destId="{BA02DE2E-A5FD-4A5E-90AA-28BB700731EC}" srcOrd="1" destOrd="0" presId="urn:microsoft.com/office/officeart/2005/8/layout/hProcess6"/>
    <dgm:cxn modelId="{B6F2D2D3-CCAD-4F62-806E-6A563E998B54}" type="presParOf" srcId="{E2F83E50-2AC2-4BE8-B329-922CAC01BDA4}" destId="{98261731-8FD0-4BF0-A634-470CAD2420AB}" srcOrd="2" destOrd="0" presId="urn:microsoft.com/office/officeart/2005/8/layout/hProcess6"/>
    <dgm:cxn modelId="{B0A05F16-B3DB-448F-B095-2556286DFBD3}" type="presParOf" srcId="{E2F83E50-2AC2-4BE8-B329-922CAC01BDA4}" destId="{B6197BA8-A346-49B7-A809-446CEFF5C366}" srcOrd="3" destOrd="0" presId="urn:microsoft.com/office/officeart/2005/8/layout/hProcess6"/>
    <dgm:cxn modelId="{6EA848E9-E517-49A6-BAAB-BA2D012FD4D9}" type="presParOf" srcId="{27D16558-B369-4AF2-ADA1-367F0EB3AA6C}" destId="{4E717174-5E80-4F9B-8526-F43E26049DA7}" srcOrd="1" destOrd="0" presId="urn:microsoft.com/office/officeart/2005/8/layout/hProcess6"/>
    <dgm:cxn modelId="{7A8BB62C-9BAC-4025-A79B-6228EB6F1B2A}" type="presParOf" srcId="{27D16558-B369-4AF2-ADA1-367F0EB3AA6C}" destId="{431078B7-50E7-423C-B400-15968884362A}" srcOrd="2" destOrd="0" presId="urn:microsoft.com/office/officeart/2005/8/layout/hProcess6"/>
    <dgm:cxn modelId="{20F583A3-AD0A-438C-A1C3-5E7535933505}" type="presParOf" srcId="{431078B7-50E7-423C-B400-15968884362A}" destId="{2694E10A-8B44-4216-A00C-D9694F19B20A}" srcOrd="0" destOrd="0" presId="urn:microsoft.com/office/officeart/2005/8/layout/hProcess6"/>
    <dgm:cxn modelId="{C4EF7E5D-8F5B-48D2-BAA0-ABF69B838D2B}" type="presParOf" srcId="{431078B7-50E7-423C-B400-15968884362A}" destId="{8129B9A2-71B3-4CC9-BE88-909A7E3BD81E}" srcOrd="1" destOrd="0" presId="urn:microsoft.com/office/officeart/2005/8/layout/hProcess6"/>
    <dgm:cxn modelId="{A3E9B4B4-584D-4651-A7ED-042E1B07A8C2}" type="presParOf" srcId="{431078B7-50E7-423C-B400-15968884362A}" destId="{5BA22A56-7DAF-47CF-A6B9-A132B77F27CA}" srcOrd="2" destOrd="0" presId="urn:microsoft.com/office/officeart/2005/8/layout/hProcess6"/>
    <dgm:cxn modelId="{D086C0A3-73F1-4A36-9C25-CC092AC20C07}" type="presParOf" srcId="{431078B7-50E7-423C-B400-15968884362A}" destId="{39A21FDC-3031-459F-BAB0-C03F914B20FA}" srcOrd="3" destOrd="0" presId="urn:microsoft.com/office/officeart/2005/8/layout/hProcess6"/>
    <dgm:cxn modelId="{653C6B7D-670D-43D2-A365-6AA026F06766}" type="presParOf" srcId="{27D16558-B369-4AF2-ADA1-367F0EB3AA6C}" destId="{3ABD1074-1EE1-41E9-8412-4C447B978831}" srcOrd="3" destOrd="0" presId="urn:microsoft.com/office/officeart/2005/8/layout/hProcess6"/>
    <dgm:cxn modelId="{9A74C6F8-B9A5-407E-96A8-3DD41BD57BC2}" type="presParOf" srcId="{27D16558-B369-4AF2-ADA1-367F0EB3AA6C}" destId="{E386D188-42A5-402E-95A2-C033C80988DD}" srcOrd="4" destOrd="0" presId="urn:microsoft.com/office/officeart/2005/8/layout/hProcess6"/>
    <dgm:cxn modelId="{8C75704F-F937-43A8-B2DC-59F9F755F0E0}" type="presParOf" srcId="{E386D188-42A5-402E-95A2-C033C80988DD}" destId="{6993B940-0BB2-4EE8-9931-08B95AB08DBC}" srcOrd="0" destOrd="0" presId="urn:microsoft.com/office/officeart/2005/8/layout/hProcess6"/>
    <dgm:cxn modelId="{F99C2778-EFCC-45F3-9841-789ACA0095BF}" type="presParOf" srcId="{E386D188-42A5-402E-95A2-C033C80988DD}" destId="{C3DF87DB-364E-48C1-AA4C-8C9D604595B0}" srcOrd="1" destOrd="0" presId="urn:microsoft.com/office/officeart/2005/8/layout/hProcess6"/>
    <dgm:cxn modelId="{76EC6822-C3B0-4619-9124-6BA58788AD32}" type="presParOf" srcId="{E386D188-42A5-402E-95A2-C033C80988DD}" destId="{7C6AACF9-BF11-4CD3-8E64-F28AE8D84D79}" srcOrd="2" destOrd="0" presId="urn:microsoft.com/office/officeart/2005/8/layout/hProcess6"/>
    <dgm:cxn modelId="{9AED602A-9073-45E5-A976-BDB45E291D41}" type="presParOf" srcId="{E386D188-42A5-402E-95A2-C033C80988DD}" destId="{AA05610E-D6F6-41D4-AA91-69EA7DD66903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245F3A-7E52-4DCD-8FD8-D4890DC543E1}" type="doc">
      <dgm:prSet loTypeId="urn:microsoft.com/office/officeart/2005/8/layout/hProcess6" loCatId="process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pPr latinLnBrk="1"/>
          <a:endParaRPr lang="ko-KR" altLang="en-US"/>
        </a:p>
      </dgm:t>
    </dgm:pt>
    <dgm:pt modelId="{7664C646-34A9-48A6-8B84-EC7199200CC9}">
      <dgm:prSet phldrT="[텍스트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B7AF462-BBEC-4690-8518-68742DFBC717}" type="par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776C8475-FB88-4991-9051-9B9761382AAA}" type="sib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FDA636B9-658E-45DB-B045-05540EBBD6ED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보증보험 가입</a:t>
          </a:r>
          <a:endParaRPr lang="ko-KR" altLang="en-US" sz="1400" b="1" cap="all" spc="0" dirty="0">
            <a:ln w="0"/>
            <a:effectLst/>
          </a:endParaRPr>
        </a:p>
      </dgm:t>
    </dgm:pt>
    <dgm:pt modelId="{48675D13-DA4D-48DD-8ECE-E10C359FBEB4}" type="par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10339E6E-4697-443B-90F8-3391F39B1860}" type="sib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DE2901C8-DAB4-4478-94A6-30B9FBD6FFE5}">
      <dgm:prSet phldrT="[텍스트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AB2FB55-DA3C-4EE9-AC90-898C483D8E08}" type="par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7CEE0BCA-C30B-4013-948B-D15511D8A0AF}" type="sib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5AE5C9BA-F5D6-4330-8552-85805C63084A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심사 및 가입승인</a:t>
          </a:r>
          <a:endParaRPr lang="ko-KR" altLang="en-US" sz="1400" b="1" cap="all" spc="0" dirty="0">
            <a:ln w="0"/>
            <a:effectLst/>
          </a:endParaRPr>
        </a:p>
      </dgm:t>
    </dgm:pt>
    <dgm:pt modelId="{BAD90234-F750-4251-9F7B-368CE90F858B}" type="par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BA580E1C-8684-45ED-B04A-D502C6A8825B}" type="sib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28D81C09-1E4C-44AD-A37A-C6E14A9D1A95}">
      <dgm:prSet phldrT="[텍스트]"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프로그램 이용</a:t>
          </a:r>
          <a:endParaRPr lang="ko-KR" altLang="en-US" sz="1400" b="1" cap="all" spc="0" dirty="0">
            <a:ln w="0"/>
            <a:effectLst/>
          </a:endParaRPr>
        </a:p>
      </dgm:t>
    </dgm:pt>
    <dgm:pt modelId="{F0EAEB1B-AFB1-42EA-9E9D-459927BA61EB}" type="parTrans" cxnId="{0EF45466-AA6E-4279-85EF-5479343F7307}">
      <dgm:prSet/>
      <dgm:spPr/>
      <dgm:t>
        <a:bodyPr/>
        <a:lstStyle/>
        <a:p>
          <a:pPr latinLnBrk="1"/>
          <a:endParaRPr lang="ko-KR" altLang="en-US"/>
        </a:p>
      </dgm:t>
    </dgm:pt>
    <dgm:pt modelId="{1633C46D-908D-4181-8D6E-C8A9193D229B}" type="sibTrans" cxnId="{0EF45466-AA6E-4279-85EF-5479343F7307}">
      <dgm:prSet/>
      <dgm:spPr/>
      <dgm:t>
        <a:bodyPr/>
        <a:lstStyle/>
        <a:p>
          <a:pPr latinLnBrk="1"/>
          <a:endParaRPr lang="ko-KR" altLang="en-US"/>
        </a:p>
      </dgm:t>
    </dgm:pt>
    <dgm:pt modelId="{B3F18CD3-51B2-45DD-9528-855EA65612ED}">
      <dgm:prSet phldrT="[텍스트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E4E1C781-FA22-4472-8512-EC5A3FC70427}" type="sibTrans" cxnId="{5E6D0849-8DE0-45E6-8CA5-2D4CAAB8890A}">
      <dgm:prSet/>
      <dgm:spPr/>
      <dgm:t>
        <a:bodyPr/>
        <a:lstStyle/>
        <a:p>
          <a:pPr latinLnBrk="1"/>
          <a:endParaRPr lang="ko-KR" altLang="en-US"/>
        </a:p>
      </dgm:t>
    </dgm:pt>
    <dgm:pt modelId="{770BFF14-981A-4545-B506-BD6C9309241C}" type="parTrans" cxnId="{5E6D0849-8DE0-45E6-8CA5-2D4CAAB8890A}">
      <dgm:prSet/>
      <dgm:spPr/>
      <dgm:t>
        <a:bodyPr/>
        <a:lstStyle/>
        <a:p>
          <a:pPr latinLnBrk="1"/>
          <a:endParaRPr lang="ko-KR" altLang="en-US"/>
        </a:p>
      </dgm:t>
    </dgm:pt>
    <dgm:pt modelId="{27D16558-B369-4AF2-ADA1-367F0EB3AA6C}" type="pres">
      <dgm:prSet presAssocID="{11245F3A-7E52-4DCD-8FD8-D4890DC543E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F83E50-2AC2-4BE8-B329-922CAC01BDA4}" type="pres">
      <dgm:prSet presAssocID="{7664C646-34A9-48A6-8B84-EC7199200CC9}" presName="compNode" presStyleCnt="0"/>
      <dgm:spPr/>
    </dgm:pt>
    <dgm:pt modelId="{0F35B093-34BD-4113-BE7A-F80FBF586077}" type="pres">
      <dgm:prSet presAssocID="{7664C646-34A9-48A6-8B84-EC7199200CC9}" presName="noGeometry" presStyleCnt="0"/>
      <dgm:spPr/>
    </dgm:pt>
    <dgm:pt modelId="{BA02DE2E-A5FD-4A5E-90AA-28BB700731EC}" type="pres">
      <dgm:prSet presAssocID="{7664C646-34A9-48A6-8B84-EC7199200CC9}" presName="childTextVisible" presStyleLbl="bgAccFollowNode1" presStyleIdx="0" presStyleCnt="3" custScaleX="117396" custScaleY="59165" custLinFactNeighborX="166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261731-8FD0-4BF0-A634-470CAD2420AB}" type="pres">
      <dgm:prSet presAssocID="{7664C646-34A9-48A6-8B84-EC7199200CC9}" presName="childTextHidden" presStyleLbl="bgAccFollow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6197BA8-A346-49B7-A809-446CEFF5C366}" type="pres">
      <dgm:prSet presAssocID="{7664C646-34A9-48A6-8B84-EC7199200CC9}" presName="parentText" presStyleLbl="node1" presStyleIdx="0" presStyleCnt="3" custScaleX="60651" custScaleY="59106" custLinFactNeighborX="-1458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717174-5E80-4F9B-8526-F43E26049DA7}" type="pres">
      <dgm:prSet presAssocID="{7664C646-34A9-48A6-8B84-EC7199200CC9}" presName="aSpace" presStyleCnt="0"/>
      <dgm:spPr/>
    </dgm:pt>
    <dgm:pt modelId="{E386D188-42A5-402E-95A2-C033C80988DD}" type="pres">
      <dgm:prSet presAssocID="{DE2901C8-DAB4-4478-94A6-30B9FBD6FFE5}" presName="compNode" presStyleCnt="0"/>
      <dgm:spPr/>
    </dgm:pt>
    <dgm:pt modelId="{6993B940-0BB2-4EE8-9931-08B95AB08DBC}" type="pres">
      <dgm:prSet presAssocID="{DE2901C8-DAB4-4478-94A6-30B9FBD6FFE5}" presName="noGeometry" presStyleCnt="0"/>
      <dgm:spPr/>
    </dgm:pt>
    <dgm:pt modelId="{C3DF87DB-364E-48C1-AA4C-8C9D604595B0}" type="pres">
      <dgm:prSet presAssocID="{DE2901C8-DAB4-4478-94A6-30B9FBD6FFE5}" presName="childTextVisible" presStyleLbl="bgAccFollowNode1" presStyleIdx="1" presStyleCnt="3" custScaleX="121282" custScaleY="59165" custLinFactNeighborX="189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6AACF9-BF11-4CD3-8E64-F28AE8D84D79}" type="pres">
      <dgm:prSet presAssocID="{DE2901C8-DAB4-4478-94A6-30B9FBD6FFE5}" presName="childTextHidden" presStyleLbl="bgAccFollow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AA05610E-D6F6-41D4-AA91-69EA7DD66903}" type="pres">
      <dgm:prSet presAssocID="{DE2901C8-DAB4-4478-94A6-30B9FBD6FFE5}" presName="parentText" presStyleLbl="node1" presStyleIdx="1" presStyleCnt="3" custScaleX="60651" custScaleY="59106" custLinFactNeighborX="-1533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325263D-B65C-45B5-B00D-05A7ACA98D22}" type="pres">
      <dgm:prSet presAssocID="{DE2901C8-DAB4-4478-94A6-30B9FBD6FFE5}" presName="aSpace" presStyleCnt="0"/>
      <dgm:spPr/>
    </dgm:pt>
    <dgm:pt modelId="{28C3D948-6C57-410E-83B2-49E7F6E5F4D6}" type="pres">
      <dgm:prSet presAssocID="{B3F18CD3-51B2-45DD-9528-855EA65612ED}" presName="compNode" presStyleCnt="0"/>
      <dgm:spPr/>
    </dgm:pt>
    <dgm:pt modelId="{A3C2C52C-760F-4126-A73E-AA5475DD2DFD}" type="pres">
      <dgm:prSet presAssocID="{B3F18CD3-51B2-45DD-9528-855EA65612ED}" presName="noGeometry" presStyleCnt="0"/>
      <dgm:spPr/>
    </dgm:pt>
    <dgm:pt modelId="{1B0C5F0B-019E-4F1A-ADD8-DFBDC437F566}" type="pres">
      <dgm:prSet presAssocID="{B3F18CD3-51B2-45DD-9528-855EA65612ED}" presName="childTextVisible" presStyleLbl="bgAccFollowNode1" presStyleIdx="2" presStyleCnt="3" custScaleX="117697" custScaleY="59165" custLinFactNeighborX="9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603D90D-0D15-43CC-A697-0C2095056C51}" type="pres">
      <dgm:prSet presAssocID="{B3F18CD3-51B2-45DD-9528-855EA65612ED}" presName="childTextHidden" presStyleLbl="bgAccFollow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43E5BC1F-EB19-4D49-A6C3-13C699B95714}" type="pres">
      <dgm:prSet presAssocID="{B3F18CD3-51B2-45DD-9528-855EA65612ED}" presName="parentText" presStyleLbl="node1" presStyleIdx="2" presStyleCnt="3" custScaleX="60651" custScaleY="59106" custLinFactNeighborX="-15382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E5105AE-D0B2-4ED4-9174-464092B072EF}" srcId="{DE2901C8-DAB4-4478-94A6-30B9FBD6FFE5}" destId="{5AE5C9BA-F5D6-4330-8552-85805C63084A}" srcOrd="0" destOrd="0" parTransId="{BAD90234-F750-4251-9F7B-368CE90F858B}" sibTransId="{BA580E1C-8684-45ED-B04A-D502C6A8825B}"/>
    <dgm:cxn modelId="{80F5A045-E6C6-4F03-AB31-683338D6942F}" type="presOf" srcId="{28D81C09-1E4C-44AD-A37A-C6E14A9D1A95}" destId="{1B0C5F0B-019E-4F1A-ADD8-DFBDC437F566}" srcOrd="0" destOrd="0" presId="urn:microsoft.com/office/officeart/2005/8/layout/hProcess6"/>
    <dgm:cxn modelId="{29FF1F9A-96D2-46DA-93DD-22D998E5E414}" type="presOf" srcId="{11245F3A-7E52-4DCD-8FD8-D4890DC543E1}" destId="{27D16558-B369-4AF2-ADA1-367F0EB3AA6C}" srcOrd="0" destOrd="0" presId="urn:microsoft.com/office/officeart/2005/8/layout/hProcess6"/>
    <dgm:cxn modelId="{5E6D0849-8DE0-45E6-8CA5-2D4CAAB8890A}" srcId="{11245F3A-7E52-4DCD-8FD8-D4890DC543E1}" destId="{B3F18CD3-51B2-45DD-9528-855EA65612ED}" srcOrd="2" destOrd="0" parTransId="{770BFF14-981A-4545-B506-BD6C9309241C}" sibTransId="{E4E1C781-FA22-4472-8512-EC5A3FC70427}"/>
    <dgm:cxn modelId="{59257E46-CCF0-47FB-830C-823FD5A10E5E}" type="presOf" srcId="{5AE5C9BA-F5D6-4330-8552-85805C63084A}" destId="{C3DF87DB-364E-48C1-AA4C-8C9D604595B0}" srcOrd="0" destOrd="0" presId="urn:microsoft.com/office/officeart/2005/8/layout/hProcess6"/>
    <dgm:cxn modelId="{4A679A9A-0F96-4F55-8C7F-BB2CA00E137C}" type="presOf" srcId="{DE2901C8-DAB4-4478-94A6-30B9FBD6FFE5}" destId="{AA05610E-D6F6-41D4-AA91-69EA7DD66903}" srcOrd="0" destOrd="0" presId="urn:microsoft.com/office/officeart/2005/8/layout/hProcess6"/>
    <dgm:cxn modelId="{675B7D4B-FD70-4E78-9DFE-0C4D29D6AD78}" srcId="{7664C646-34A9-48A6-8B84-EC7199200CC9}" destId="{FDA636B9-658E-45DB-B045-05540EBBD6ED}" srcOrd="0" destOrd="0" parTransId="{48675D13-DA4D-48DD-8ECE-E10C359FBEB4}" sibTransId="{10339E6E-4697-443B-90F8-3391F39B1860}"/>
    <dgm:cxn modelId="{DF66C09E-BFA8-498C-B4D6-316EC8B5AC2A}" type="presOf" srcId="{FDA636B9-658E-45DB-B045-05540EBBD6ED}" destId="{BA02DE2E-A5FD-4A5E-90AA-28BB700731EC}" srcOrd="0" destOrd="0" presId="urn:microsoft.com/office/officeart/2005/8/layout/hProcess6"/>
    <dgm:cxn modelId="{A59D55B9-B9BA-46A9-AB10-E26E6A58102F}" type="presOf" srcId="{5AE5C9BA-F5D6-4330-8552-85805C63084A}" destId="{7C6AACF9-BF11-4CD3-8E64-F28AE8D84D79}" srcOrd="1" destOrd="0" presId="urn:microsoft.com/office/officeart/2005/8/layout/hProcess6"/>
    <dgm:cxn modelId="{38BE0741-8267-43C9-89EC-81215310F8B9}" type="presOf" srcId="{28D81C09-1E4C-44AD-A37A-C6E14A9D1A95}" destId="{B603D90D-0D15-43CC-A697-0C2095056C51}" srcOrd="1" destOrd="0" presId="urn:microsoft.com/office/officeart/2005/8/layout/hProcess6"/>
    <dgm:cxn modelId="{0EF45466-AA6E-4279-85EF-5479343F7307}" srcId="{B3F18CD3-51B2-45DD-9528-855EA65612ED}" destId="{28D81C09-1E4C-44AD-A37A-C6E14A9D1A95}" srcOrd="0" destOrd="0" parTransId="{F0EAEB1B-AFB1-42EA-9E9D-459927BA61EB}" sibTransId="{1633C46D-908D-4181-8D6E-C8A9193D229B}"/>
    <dgm:cxn modelId="{14FCEAD2-5862-41D1-BC91-967D4A6ABFC7}" srcId="{11245F3A-7E52-4DCD-8FD8-D4890DC543E1}" destId="{7664C646-34A9-48A6-8B84-EC7199200CC9}" srcOrd="0" destOrd="0" parTransId="{FB7AF462-BBEC-4690-8518-68742DFBC717}" sibTransId="{776C8475-FB88-4991-9051-9B9761382AAA}"/>
    <dgm:cxn modelId="{680D8B8E-D575-4EBF-87C9-91C9EABAECB4}" type="presOf" srcId="{B3F18CD3-51B2-45DD-9528-855EA65612ED}" destId="{43E5BC1F-EB19-4D49-A6C3-13C699B95714}" srcOrd="0" destOrd="0" presId="urn:microsoft.com/office/officeart/2005/8/layout/hProcess6"/>
    <dgm:cxn modelId="{1E6C225C-051E-4EC1-8E7F-3EEF8456769C}" type="presOf" srcId="{FDA636B9-658E-45DB-B045-05540EBBD6ED}" destId="{98261731-8FD0-4BF0-A634-470CAD2420AB}" srcOrd="1" destOrd="0" presId="urn:microsoft.com/office/officeart/2005/8/layout/hProcess6"/>
    <dgm:cxn modelId="{3E88CA41-1BA7-402D-ADEB-890CFD0038AC}" srcId="{11245F3A-7E52-4DCD-8FD8-D4890DC543E1}" destId="{DE2901C8-DAB4-4478-94A6-30B9FBD6FFE5}" srcOrd="1" destOrd="0" parTransId="{FAB2FB55-DA3C-4EE9-AC90-898C483D8E08}" sibTransId="{7CEE0BCA-C30B-4013-948B-D15511D8A0AF}"/>
    <dgm:cxn modelId="{037946B8-EF3B-4F00-B5B2-237DC71B6B9C}" type="presOf" srcId="{7664C646-34A9-48A6-8B84-EC7199200CC9}" destId="{B6197BA8-A346-49B7-A809-446CEFF5C366}" srcOrd="0" destOrd="0" presId="urn:microsoft.com/office/officeart/2005/8/layout/hProcess6"/>
    <dgm:cxn modelId="{E8C2465B-DFF8-4379-B624-8087713A0201}" type="presParOf" srcId="{27D16558-B369-4AF2-ADA1-367F0EB3AA6C}" destId="{E2F83E50-2AC2-4BE8-B329-922CAC01BDA4}" srcOrd="0" destOrd="0" presId="urn:microsoft.com/office/officeart/2005/8/layout/hProcess6"/>
    <dgm:cxn modelId="{0E9B6557-1BF9-45DB-B102-1DCEB3DBD329}" type="presParOf" srcId="{E2F83E50-2AC2-4BE8-B329-922CAC01BDA4}" destId="{0F35B093-34BD-4113-BE7A-F80FBF586077}" srcOrd="0" destOrd="0" presId="urn:microsoft.com/office/officeart/2005/8/layout/hProcess6"/>
    <dgm:cxn modelId="{4C5A2C4E-8F17-4A02-B9B8-A6EBDF49FB41}" type="presParOf" srcId="{E2F83E50-2AC2-4BE8-B329-922CAC01BDA4}" destId="{BA02DE2E-A5FD-4A5E-90AA-28BB700731EC}" srcOrd="1" destOrd="0" presId="urn:microsoft.com/office/officeart/2005/8/layout/hProcess6"/>
    <dgm:cxn modelId="{1F119F30-0190-471E-B52F-9806BAF2E99A}" type="presParOf" srcId="{E2F83E50-2AC2-4BE8-B329-922CAC01BDA4}" destId="{98261731-8FD0-4BF0-A634-470CAD2420AB}" srcOrd="2" destOrd="0" presId="urn:microsoft.com/office/officeart/2005/8/layout/hProcess6"/>
    <dgm:cxn modelId="{670C9015-85C2-40C3-936C-1D64BE62C05B}" type="presParOf" srcId="{E2F83E50-2AC2-4BE8-B329-922CAC01BDA4}" destId="{B6197BA8-A346-49B7-A809-446CEFF5C366}" srcOrd="3" destOrd="0" presId="urn:microsoft.com/office/officeart/2005/8/layout/hProcess6"/>
    <dgm:cxn modelId="{F4BBF033-2AC8-411C-AAD8-248C0D7B58F4}" type="presParOf" srcId="{27D16558-B369-4AF2-ADA1-367F0EB3AA6C}" destId="{4E717174-5E80-4F9B-8526-F43E26049DA7}" srcOrd="1" destOrd="0" presId="urn:microsoft.com/office/officeart/2005/8/layout/hProcess6"/>
    <dgm:cxn modelId="{1BD3053A-A410-42D7-83AF-26D6A2BB91DC}" type="presParOf" srcId="{27D16558-B369-4AF2-ADA1-367F0EB3AA6C}" destId="{E386D188-42A5-402E-95A2-C033C80988DD}" srcOrd="2" destOrd="0" presId="urn:microsoft.com/office/officeart/2005/8/layout/hProcess6"/>
    <dgm:cxn modelId="{B30BD663-D5F1-4D53-B33E-D71239F58A35}" type="presParOf" srcId="{E386D188-42A5-402E-95A2-C033C80988DD}" destId="{6993B940-0BB2-4EE8-9931-08B95AB08DBC}" srcOrd="0" destOrd="0" presId="urn:microsoft.com/office/officeart/2005/8/layout/hProcess6"/>
    <dgm:cxn modelId="{2A4B6FF0-6C05-43AF-B11A-26B05F936910}" type="presParOf" srcId="{E386D188-42A5-402E-95A2-C033C80988DD}" destId="{C3DF87DB-364E-48C1-AA4C-8C9D604595B0}" srcOrd="1" destOrd="0" presId="urn:microsoft.com/office/officeart/2005/8/layout/hProcess6"/>
    <dgm:cxn modelId="{981974C8-1252-4747-9626-160A52517118}" type="presParOf" srcId="{E386D188-42A5-402E-95A2-C033C80988DD}" destId="{7C6AACF9-BF11-4CD3-8E64-F28AE8D84D79}" srcOrd="2" destOrd="0" presId="urn:microsoft.com/office/officeart/2005/8/layout/hProcess6"/>
    <dgm:cxn modelId="{9C735053-B7B8-4D84-B08B-1BFF06C131E9}" type="presParOf" srcId="{E386D188-42A5-402E-95A2-C033C80988DD}" destId="{AA05610E-D6F6-41D4-AA91-69EA7DD66903}" srcOrd="3" destOrd="0" presId="urn:microsoft.com/office/officeart/2005/8/layout/hProcess6"/>
    <dgm:cxn modelId="{94C712C0-01ED-48DD-829D-D86E45F9A4D4}" type="presParOf" srcId="{27D16558-B369-4AF2-ADA1-367F0EB3AA6C}" destId="{1325263D-B65C-45B5-B00D-05A7ACA98D22}" srcOrd="3" destOrd="0" presId="urn:microsoft.com/office/officeart/2005/8/layout/hProcess6"/>
    <dgm:cxn modelId="{7F2B8695-BEB1-4573-8BF1-B0227F17A2BA}" type="presParOf" srcId="{27D16558-B369-4AF2-ADA1-367F0EB3AA6C}" destId="{28C3D948-6C57-410E-83B2-49E7F6E5F4D6}" srcOrd="4" destOrd="0" presId="urn:microsoft.com/office/officeart/2005/8/layout/hProcess6"/>
    <dgm:cxn modelId="{EEA85D9B-D71A-476B-B549-F0250A751418}" type="presParOf" srcId="{28C3D948-6C57-410E-83B2-49E7F6E5F4D6}" destId="{A3C2C52C-760F-4126-A73E-AA5475DD2DFD}" srcOrd="0" destOrd="0" presId="urn:microsoft.com/office/officeart/2005/8/layout/hProcess6"/>
    <dgm:cxn modelId="{9A033C79-FC04-48BC-9231-0B99F7CD064C}" type="presParOf" srcId="{28C3D948-6C57-410E-83B2-49E7F6E5F4D6}" destId="{1B0C5F0B-019E-4F1A-ADD8-DFBDC437F566}" srcOrd="1" destOrd="0" presId="urn:microsoft.com/office/officeart/2005/8/layout/hProcess6"/>
    <dgm:cxn modelId="{5ECD6543-98E0-4B2C-8D33-D10B2EE43D12}" type="presParOf" srcId="{28C3D948-6C57-410E-83B2-49E7F6E5F4D6}" destId="{B603D90D-0D15-43CC-A697-0C2095056C51}" srcOrd="2" destOrd="0" presId="urn:microsoft.com/office/officeart/2005/8/layout/hProcess6"/>
    <dgm:cxn modelId="{E1593CAD-F207-4F9D-8FAE-830589A565FA}" type="presParOf" srcId="{28C3D948-6C57-410E-83B2-49E7F6E5F4D6}" destId="{43E5BC1F-EB19-4D49-A6C3-13C699B9571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1245F3A-7E52-4DCD-8FD8-D4890DC543E1}" type="doc">
      <dgm:prSet loTypeId="urn:microsoft.com/office/officeart/2005/8/layout/hProcess6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664C646-34A9-48A6-8B84-EC7199200CC9}">
      <dgm:prSet phldrT="[텍스트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B7AF462-BBEC-4690-8518-68742DFBC717}" type="par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776C8475-FB88-4991-9051-9B9761382AAA}" type="sib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FDA636B9-658E-45DB-B045-05540EBBD6ED}">
      <dgm:prSet phldrT="[텍스트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endParaRPr lang="ko-KR" altLang="en-US" dirty="0"/>
        </a:p>
      </dgm:t>
    </dgm:pt>
    <dgm:pt modelId="{48675D13-DA4D-48DD-8ECE-E10C359FBEB4}" type="par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10339E6E-4697-443B-90F8-3391F39B1860}" type="sib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38A030A5-3398-46BE-A7D2-AB3C7AFC0297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은행과   </a:t>
          </a:r>
          <a:r>
            <a:rPr lang="en-US" altLang="ko-KR" sz="1400" b="1" cap="all" spc="0" dirty="0" smtClean="0">
              <a:ln w="0"/>
              <a:effectLst/>
            </a:rPr>
            <a:t>CMS</a:t>
          </a:r>
          <a:r>
            <a:rPr lang="ko-KR" altLang="en-US" sz="1400" b="1" cap="all" spc="0" dirty="0" smtClean="0">
              <a:ln w="0"/>
              <a:effectLst/>
            </a:rPr>
            <a:t>계약</a:t>
          </a:r>
          <a:endParaRPr lang="ko-KR" altLang="en-US" sz="1400" b="1" cap="all" spc="0" dirty="0">
            <a:ln w="0"/>
            <a:effectLst/>
          </a:endParaRPr>
        </a:p>
      </dgm:t>
    </dgm:pt>
    <dgm:pt modelId="{C24FBFF2-9756-491F-8531-D7236A642908}" type="parTrans" cxnId="{6A5647E2-AA62-41FE-8BC9-960FE67EAE87}">
      <dgm:prSet/>
      <dgm:spPr/>
      <dgm:t>
        <a:bodyPr/>
        <a:lstStyle/>
        <a:p>
          <a:pPr latinLnBrk="1"/>
          <a:endParaRPr lang="ko-KR" altLang="en-US"/>
        </a:p>
      </dgm:t>
    </dgm:pt>
    <dgm:pt modelId="{63DBC6B5-3867-476F-972D-634E5E4FAD40}" type="sibTrans" cxnId="{6A5647E2-AA62-41FE-8BC9-960FE67EAE87}">
      <dgm:prSet/>
      <dgm:spPr/>
      <dgm:t>
        <a:bodyPr/>
        <a:lstStyle/>
        <a:p>
          <a:pPr latinLnBrk="1"/>
          <a:endParaRPr lang="ko-KR" altLang="en-US"/>
        </a:p>
      </dgm:t>
    </dgm:pt>
    <dgm:pt modelId="{DE2901C8-DAB4-4478-94A6-30B9FBD6FFE5}">
      <dgm:prSet phldrT="[텍스트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AB2FB55-DA3C-4EE9-AC90-898C483D8E08}" type="par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7CEE0BCA-C30B-4013-948B-D15511D8A0AF}" type="sib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5AE5C9BA-F5D6-4330-8552-85805C63084A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err="1" smtClean="0">
              <a:ln w="0"/>
              <a:effectLst/>
            </a:rPr>
            <a:t>금결원</a:t>
          </a:r>
          <a:r>
            <a:rPr lang="ko-KR" altLang="en-US" sz="1400" b="1" cap="all" spc="0" dirty="0" smtClean="0">
              <a:ln w="0"/>
              <a:effectLst/>
            </a:rPr>
            <a:t>            접수</a:t>
          </a:r>
          <a:r>
            <a:rPr lang="en-US" altLang="ko-KR" sz="1400" b="1" cap="all" spc="0" dirty="0" smtClean="0">
              <a:ln w="0"/>
              <a:effectLst/>
            </a:rPr>
            <a:t>&amp;</a:t>
          </a:r>
          <a:r>
            <a:rPr lang="ko-KR" altLang="en-US" sz="1400" b="1" cap="all" spc="0" dirty="0" smtClean="0">
              <a:ln w="0"/>
              <a:effectLst/>
            </a:rPr>
            <a:t>심사</a:t>
          </a:r>
          <a:endParaRPr lang="ko-KR" altLang="en-US" sz="1400" b="1" cap="all" spc="0" dirty="0">
            <a:ln w="0"/>
            <a:effectLst/>
          </a:endParaRPr>
        </a:p>
      </dgm:t>
    </dgm:pt>
    <dgm:pt modelId="{BAD90234-F750-4251-9F7B-368CE90F858B}" type="par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BA580E1C-8684-45ED-B04A-D502C6A8825B}" type="sib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C4D93504-4B0A-4B34-9E6D-B39377DCF92F}">
      <dgm:prSet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회원가입 상담</a:t>
          </a:r>
          <a:endParaRPr lang="ko-KR" altLang="en-US" sz="1400" b="1" cap="all" spc="0" dirty="0">
            <a:ln w="0"/>
            <a:effectLst/>
          </a:endParaRPr>
        </a:p>
      </dgm:t>
    </dgm:pt>
    <dgm:pt modelId="{5F4FA6D8-3825-403D-AE7B-C3A5E6370FCC}" type="parTrans" cxnId="{9AD61939-DC0A-4C5C-980D-7BD883BDED2B}">
      <dgm:prSet/>
      <dgm:spPr/>
      <dgm:t>
        <a:bodyPr/>
        <a:lstStyle/>
        <a:p>
          <a:pPr latinLnBrk="1"/>
          <a:endParaRPr lang="ko-KR" altLang="en-US"/>
        </a:p>
      </dgm:t>
    </dgm:pt>
    <dgm:pt modelId="{F4688D1F-C586-42C7-B3C7-546D7E72699B}" type="sibTrans" cxnId="{9AD61939-DC0A-4C5C-980D-7BD883BDED2B}">
      <dgm:prSet/>
      <dgm:spPr/>
      <dgm:t>
        <a:bodyPr/>
        <a:lstStyle/>
        <a:p>
          <a:pPr latinLnBrk="1"/>
          <a:endParaRPr lang="ko-KR" altLang="en-US"/>
        </a:p>
      </dgm:t>
    </dgm:pt>
    <dgm:pt modelId="{27D16558-B369-4AF2-ADA1-367F0EB3AA6C}" type="pres">
      <dgm:prSet presAssocID="{11245F3A-7E52-4DCD-8FD8-D4890DC543E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F83E50-2AC2-4BE8-B329-922CAC01BDA4}" type="pres">
      <dgm:prSet presAssocID="{7664C646-34A9-48A6-8B84-EC7199200CC9}" presName="compNode" presStyleCnt="0"/>
      <dgm:spPr/>
    </dgm:pt>
    <dgm:pt modelId="{0F35B093-34BD-4113-BE7A-F80FBF586077}" type="pres">
      <dgm:prSet presAssocID="{7664C646-34A9-48A6-8B84-EC7199200CC9}" presName="noGeometry" presStyleCnt="0"/>
      <dgm:spPr/>
    </dgm:pt>
    <dgm:pt modelId="{BA02DE2E-A5FD-4A5E-90AA-28BB700731EC}" type="pres">
      <dgm:prSet presAssocID="{7664C646-34A9-48A6-8B84-EC7199200CC9}" presName="childTextVisible" presStyleLbl="bgAccFollowNode1" presStyleIdx="0" presStyleCnt="3" custScaleX="106643" custScaleY="5433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261731-8FD0-4BF0-A634-470CAD2420AB}" type="pres">
      <dgm:prSet presAssocID="{7664C646-34A9-48A6-8B84-EC7199200CC9}" presName="childTextHidden" presStyleLbl="bgAccFollow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6197BA8-A346-49B7-A809-446CEFF5C366}" type="pres">
      <dgm:prSet presAssocID="{7664C646-34A9-48A6-8B84-EC7199200CC9}" presName="parentText" presStyleLbl="node1" presStyleIdx="0" presStyleCnt="3" custScaleX="58055" custScaleY="5693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717174-5E80-4F9B-8526-F43E26049DA7}" type="pres">
      <dgm:prSet presAssocID="{7664C646-34A9-48A6-8B84-EC7199200CC9}" presName="aSpace" presStyleCnt="0"/>
      <dgm:spPr/>
    </dgm:pt>
    <dgm:pt modelId="{431078B7-50E7-423C-B400-15968884362A}" type="pres">
      <dgm:prSet presAssocID="{FDA636B9-658E-45DB-B045-05540EBBD6ED}" presName="compNode" presStyleCnt="0"/>
      <dgm:spPr/>
    </dgm:pt>
    <dgm:pt modelId="{2694E10A-8B44-4216-A00C-D9694F19B20A}" type="pres">
      <dgm:prSet presAssocID="{FDA636B9-658E-45DB-B045-05540EBBD6ED}" presName="noGeometry" presStyleCnt="0"/>
      <dgm:spPr/>
    </dgm:pt>
    <dgm:pt modelId="{8129B9A2-71B3-4CC9-BE88-909A7E3BD81E}" type="pres">
      <dgm:prSet presAssocID="{FDA636B9-658E-45DB-B045-05540EBBD6ED}" presName="childTextVisible" presStyleLbl="bgAccFollowNode1" presStyleIdx="1" presStyleCnt="3" custScaleY="54335" custLinFactNeighborX="-1082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BA22A56-7DAF-47CF-A6B9-A132B77F27CA}" type="pres">
      <dgm:prSet presAssocID="{FDA636B9-658E-45DB-B045-05540EBBD6ED}" presName="childTextHidden" presStyleLbl="bgAccFollow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39A21FDC-3031-459F-BAB0-C03F914B20FA}" type="pres">
      <dgm:prSet presAssocID="{FDA636B9-658E-45DB-B045-05540EBBD6ED}" presName="parentText" presStyleLbl="node1" presStyleIdx="1" presStyleCnt="3" custScaleX="58055" custScaleY="56937" custLinFactNeighborX="-21642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ABD1074-1EE1-41E9-8412-4C447B978831}" type="pres">
      <dgm:prSet presAssocID="{FDA636B9-658E-45DB-B045-05540EBBD6ED}" presName="aSpace" presStyleCnt="0"/>
      <dgm:spPr/>
    </dgm:pt>
    <dgm:pt modelId="{E386D188-42A5-402E-95A2-C033C80988DD}" type="pres">
      <dgm:prSet presAssocID="{DE2901C8-DAB4-4478-94A6-30B9FBD6FFE5}" presName="compNode" presStyleCnt="0"/>
      <dgm:spPr/>
    </dgm:pt>
    <dgm:pt modelId="{6993B940-0BB2-4EE8-9931-08B95AB08DBC}" type="pres">
      <dgm:prSet presAssocID="{DE2901C8-DAB4-4478-94A6-30B9FBD6FFE5}" presName="noGeometry" presStyleCnt="0"/>
      <dgm:spPr/>
    </dgm:pt>
    <dgm:pt modelId="{C3DF87DB-364E-48C1-AA4C-8C9D604595B0}" type="pres">
      <dgm:prSet presAssocID="{DE2901C8-DAB4-4478-94A6-30B9FBD6FFE5}" presName="childTextVisible" presStyleLbl="bgAccFollowNode1" presStyleIdx="2" presStyleCnt="3" custScaleX="89749" custScaleY="54335" custLinFactNeighborX="-2703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6AACF9-BF11-4CD3-8E64-F28AE8D84D79}" type="pres">
      <dgm:prSet presAssocID="{DE2901C8-DAB4-4478-94A6-30B9FBD6FFE5}" presName="childTextHidden" presStyleLbl="bgAccFollow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AA05610E-D6F6-41D4-AA91-69EA7DD66903}" type="pres">
      <dgm:prSet presAssocID="{DE2901C8-DAB4-4478-94A6-30B9FBD6FFE5}" presName="parentText" presStyleLbl="node1" presStyleIdx="2" presStyleCnt="3" custScaleX="58055" custScaleY="56937" custLinFactNeighborX="-38901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BAD38255-AF16-4671-AE52-6C337A4323F3}" type="presOf" srcId="{C4D93504-4B0A-4B34-9E6D-B39377DCF92F}" destId="{BA02DE2E-A5FD-4A5E-90AA-28BB700731EC}" srcOrd="0" destOrd="0" presId="urn:microsoft.com/office/officeart/2005/8/layout/hProcess6"/>
    <dgm:cxn modelId="{56EAD386-A66B-4154-8A67-BD9794A7CCC4}" type="presOf" srcId="{FDA636B9-658E-45DB-B045-05540EBBD6ED}" destId="{39A21FDC-3031-459F-BAB0-C03F914B20FA}" srcOrd="0" destOrd="0" presId="urn:microsoft.com/office/officeart/2005/8/layout/hProcess6"/>
    <dgm:cxn modelId="{7E5105AE-D0B2-4ED4-9174-464092B072EF}" srcId="{DE2901C8-DAB4-4478-94A6-30B9FBD6FFE5}" destId="{5AE5C9BA-F5D6-4330-8552-85805C63084A}" srcOrd="0" destOrd="0" parTransId="{BAD90234-F750-4251-9F7B-368CE90F858B}" sibTransId="{BA580E1C-8684-45ED-B04A-D502C6A8825B}"/>
    <dgm:cxn modelId="{16A0BBEE-C4D7-4378-917C-B3404914D47D}" type="presOf" srcId="{DE2901C8-DAB4-4478-94A6-30B9FBD6FFE5}" destId="{AA05610E-D6F6-41D4-AA91-69EA7DD66903}" srcOrd="0" destOrd="0" presId="urn:microsoft.com/office/officeart/2005/8/layout/hProcess6"/>
    <dgm:cxn modelId="{7F027A08-E118-4AFD-828D-20CDB10F08D2}" type="presOf" srcId="{7664C646-34A9-48A6-8B84-EC7199200CC9}" destId="{B6197BA8-A346-49B7-A809-446CEFF5C366}" srcOrd="0" destOrd="0" presId="urn:microsoft.com/office/officeart/2005/8/layout/hProcess6"/>
    <dgm:cxn modelId="{675B7D4B-FD70-4E78-9DFE-0C4D29D6AD78}" srcId="{11245F3A-7E52-4DCD-8FD8-D4890DC543E1}" destId="{FDA636B9-658E-45DB-B045-05540EBBD6ED}" srcOrd="1" destOrd="0" parTransId="{48675D13-DA4D-48DD-8ECE-E10C359FBEB4}" sibTransId="{10339E6E-4697-443B-90F8-3391F39B1860}"/>
    <dgm:cxn modelId="{48DEAA3C-F913-44A3-9ABE-200878E8CDAA}" type="presOf" srcId="{38A030A5-3398-46BE-A7D2-AB3C7AFC0297}" destId="{8129B9A2-71B3-4CC9-BE88-909A7E3BD81E}" srcOrd="0" destOrd="0" presId="urn:microsoft.com/office/officeart/2005/8/layout/hProcess6"/>
    <dgm:cxn modelId="{9AD61939-DC0A-4C5C-980D-7BD883BDED2B}" srcId="{7664C646-34A9-48A6-8B84-EC7199200CC9}" destId="{C4D93504-4B0A-4B34-9E6D-B39377DCF92F}" srcOrd="0" destOrd="0" parTransId="{5F4FA6D8-3825-403D-AE7B-C3A5E6370FCC}" sibTransId="{F4688D1F-C586-42C7-B3C7-546D7E72699B}"/>
    <dgm:cxn modelId="{728F6C29-33BA-40AD-85FB-D599E427EB03}" type="presOf" srcId="{11245F3A-7E52-4DCD-8FD8-D4890DC543E1}" destId="{27D16558-B369-4AF2-ADA1-367F0EB3AA6C}" srcOrd="0" destOrd="0" presId="urn:microsoft.com/office/officeart/2005/8/layout/hProcess6"/>
    <dgm:cxn modelId="{14FCEAD2-5862-41D1-BC91-967D4A6ABFC7}" srcId="{11245F3A-7E52-4DCD-8FD8-D4890DC543E1}" destId="{7664C646-34A9-48A6-8B84-EC7199200CC9}" srcOrd="0" destOrd="0" parTransId="{FB7AF462-BBEC-4690-8518-68742DFBC717}" sibTransId="{776C8475-FB88-4991-9051-9B9761382AAA}"/>
    <dgm:cxn modelId="{8A1D2F6C-A797-46BA-B8AF-4B931B740B51}" type="presOf" srcId="{C4D93504-4B0A-4B34-9E6D-B39377DCF92F}" destId="{98261731-8FD0-4BF0-A634-470CAD2420AB}" srcOrd="1" destOrd="0" presId="urn:microsoft.com/office/officeart/2005/8/layout/hProcess6"/>
    <dgm:cxn modelId="{E67FCAF3-4804-462A-AF27-8D90BDCE3A48}" type="presOf" srcId="{5AE5C9BA-F5D6-4330-8552-85805C63084A}" destId="{C3DF87DB-364E-48C1-AA4C-8C9D604595B0}" srcOrd="0" destOrd="0" presId="urn:microsoft.com/office/officeart/2005/8/layout/hProcess6"/>
    <dgm:cxn modelId="{466A0A8D-9E8E-48FC-81E2-166E6B05CAF8}" type="presOf" srcId="{5AE5C9BA-F5D6-4330-8552-85805C63084A}" destId="{7C6AACF9-BF11-4CD3-8E64-F28AE8D84D79}" srcOrd="1" destOrd="0" presId="urn:microsoft.com/office/officeart/2005/8/layout/hProcess6"/>
    <dgm:cxn modelId="{3E88CA41-1BA7-402D-ADEB-890CFD0038AC}" srcId="{11245F3A-7E52-4DCD-8FD8-D4890DC543E1}" destId="{DE2901C8-DAB4-4478-94A6-30B9FBD6FFE5}" srcOrd="2" destOrd="0" parTransId="{FAB2FB55-DA3C-4EE9-AC90-898C483D8E08}" sibTransId="{7CEE0BCA-C30B-4013-948B-D15511D8A0AF}"/>
    <dgm:cxn modelId="{D42D8DCD-2FFB-4AF3-88DA-11F957BBF622}" type="presOf" srcId="{38A030A5-3398-46BE-A7D2-AB3C7AFC0297}" destId="{5BA22A56-7DAF-47CF-A6B9-A132B77F27CA}" srcOrd="1" destOrd="0" presId="urn:microsoft.com/office/officeart/2005/8/layout/hProcess6"/>
    <dgm:cxn modelId="{6A5647E2-AA62-41FE-8BC9-960FE67EAE87}" srcId="{FDA636B9-658E-45DB-B045-05540EBBD6ED}" destId="{38A030A5-3398-46BE-A7D2-AB3C7AFC0297}" srcOrd="0" destOrd="0" parTransId="{C24FBFF2-9756-491F-8531-D7236A642908}" sibTransId="{63DBC6B5-3867-476F-972D-634E5E4FAD40}"/>
    <dgm:cxn modelId="{D1A64D74-21F5-44E8-8D45-DBADF21BF4D7}" type="presParOf" srcId="{27D16558-B369-4AF2-ADA1-367F0EB3AA6C}" destId="{E2F83E50-2AC2-4BE8-B329-922CAC01BDA4}" srcOrd="0" destOrd="0" presId="urn:microsoft.com/office/officeart/2005/8/layout/hProcess6"/>
    <dgm:cxn modelId="{20ED7A9B-7B28-4B76-9D21-8CE417EFC82B}" type="presParOf" srcId="{E2F83E50-2AC2-4BE8-B329-922CAC01BDA4}" destId="{0F35B093-34BD-4113-BE7A-F80FBF586077}" srcOrd="0" destOrd="0" presId="urn:microsoft.com/office/officeart/2005/8/layout/hProcess6"/>
    <dgm:cxn modelId="{92757622-1C82-45D8-B8EF-0CE4883F20BC}" type="presParOf" srcId="{E2F83E50-2AC2-4BE8-B329-922CAC01BDA4}" destId="{BA02DE2E-A5FD-4A5E-90AA-28BB700731EC}" srcOrd="1" destOrd="0" presId="urn:microsoft.com/office/officeart/2005/8/layout/hProcess6"/>
    <dgm:cxn modelId="{28AF33A2-88CD-478C-BB8D-733C86AF7394}" type="presParOf" srcId="{E2F83E50-2AC2-4BE8-B329-922CAC01BDA4}" destId="{98261731-8FD0-4BF0-A634-470CAD2420AB}" srcOrd="2" destOrd="0" presId="urn:microsoft.com/office/officeart/2005/8/layout/hProcess6"/>
    <dgm:cxn modelId="{C9E19BDA-0E76-48A1-8C14-4F51DDBCCE13}" type="presParOf" srcId="{E2F83E50-2AC2-4BE8-B329-922CAC01BDA4}" destId="{B6197BA8-A346-49B7-A809-446CEFF5C366}" srcOrd="3" destOrd="0" presId="urn:microsoft.com/office/officeart/2005/8/layout/hProcess6"/>
    <dgm:cxn modelId="{DE038267-3A2D-4DB8-8105-429255F0678E}" type="presParOf" srcId="{27D16558-B369-4AF2-ADA1-367F0EB3AA6C}" destId="{4E717174-5E80-4F9B-8526-F43E26049DA7}" srcOrd="1" destOrd="0" presId="urn:microsoft.com/office/officeart/2005/8/layout/hProcess6"/>
    <dgm:cxn modelId="{19BE1C8F-98D3-4D9A-AFEA-FE3F230734D8}" type="presParOf" srcId="{27D16558-B369-4AF2-ADA1-367F0EB3AA6C}" destId="{431078B7-50E7-423C-B400-15968884362A}" srcOrd="2" destOrd="0" presId="urn:microsoft.com/office/officeart/2005/8/layout/hProcess6"/>
    <dgm:cxn modelId="{7E5948B0-2974-409A-B04A-B24F107038F4}" type="presParOf" srcId="{431078B7-50E7-423C-B400-15968884362A}" destId="{2694E10A-8B44-4216-A00C-D9694F19B20A}" srcOrd="0" destOrd="0" presId="urn:microsoft.com/office/officeart/2005/8/layout/hProcess6"/>
    <dgm:cxn modelId="{247CAA3B-BEE9-44BE-83A8-41C8150A4980}" type="presParOf" srcId="{431078B7-50E7-423C-B400-15968884362A}" destId="{8129B9A2-71B3-4CC9-BE88-909A7E3BD81E}" srcOrd="1" destOrd="0" presId="urn:microsoft.com/office/officeart/2005/8/layout/hProcess6"/>
    <dgm:cxn modelId="{7B3E4947-2E96-4D19-9C1A-BC7F26061562}" type="presParOf" srcId="{431078B7-50E7-423C-B400-15968884362A}" destId="{5BA22A56-7DAF-47CF-A6B9-A132B77F27CA}" srcOrd="2" destOrd="0" presId="urn:microsoft.com/office/officeart/2005/8/layout/hProcess6"/>
    <dgm:cxn modelId="{AC60BDD2-91BF-452C-8BD0-747411DBA6BB}" type="presParOf" srcId="{431078B7-50E7-423C-B400-15968884362A}" destId="{39A21FDC-3031-459F-BAB0-C03F914B20FA}" srcOrd="3" destOrd="0" presId="urn:microsoft.com/office/officeart/2005/8/layout/hProcess6"/>
    <dgm:cxn modelId="{02641893-9836-4438-9642-2AA2CF31AC9F}" type="presParOf" srcId="{27D16558-B369-4AF2-ADA1-367F0EB3AA6C}" destId="{3ABD1074-1EE1-41E9-8412-4C447B978831}" srcOrd="3" destOrd="0" presId="urn:microsoft.com/office/officeart/2005/8/layout/hProcess6"/>
    <dgm:cxn modelId="{496EF39C-0DF3-4E26-97F7-B5E5809317A9}" type="presParOf" srcId="{27D16558-B369-4AF2-ADA1-367F0EB3AA6C}" destId="{E386D188-42A5-402E-95A2-C033C80988DD}" srcOrd="4" destOrd="0" presId="urn:microsoft.com/office/officeart/2005/8/layout/hProcess6"/>
    <dgm:cxn modelId="{4BCE8E4D-EE3D-4596-B195-239A3CD02710}" type="presParOf" srcId="{E386D188-42A5-402E-95A2-C033C80988DD}" destId="{6993B940-0BB2-4EE8-9931-08B95AB08DBC}" srcOrd="0" destOrd="0" presId="urn:microsoft.com/office/officeart/2005/8/layout/hProcess6"/>
    <dgm:cxn modelId="{1F5985FC-309E-4EB4-B62E-4AE8DD172E83}" type="presParOf" srcId="{E386D188-42A5-402E-95A2-C033C80988DD}" destId="{C3DF87DB-364E-48C1-AA4C-8C9D604595B0}" srcOrd="1" destOrd="0" presId="urn:microsoft.com/office/officeart/2005/8/layout/hProcess6"/>
    <dgm:cxn modelId="{2987484B-DC94-4D1E-B64B-92464055D9A0}" type="presParOf" srcId="{E386D188-42A5-402E-95A2-C033C80988DD}" destId="{7C6AACF9-BF11-4CD3-8E64-F28AE8D84D79}" srcOrd="2" destOrd="0" presId="urn:microsoft.com/office/officeart/2005/8/layout/hProcess6"/>
    <dgm:cxn modelId="{C722DACA-EB7C-4BA3-B8F8-DE00B3040868}" type="presParOf" srcId="{E386D188-42A5-402E-95A2-C033C80988DD}" destId="{AA05610E-D6F6-41D4-AA91-69EA7DD66903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1245F3A-7E52-4DCD-8FD8-D4890DC543E1}" type="doc">
      <dgm:prSet loTypeId="urn:microsoft.com/office/officeart/2005/8/layout/hProcess6" loCatId="process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pPr latinLnBrk="1"/>
          <a:endParaRPr lang="ko-KR" altLang="en-US"/>
        </a:p>
      </dgm:t>
    </dgm:pt>
    <dgm:pt modelId="{7664C646-34A9-48A6-8B84-EC7199200CC9}">
      <dgm:prSet phldrT="[텍스트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B7AF462-BBEC-4690-8518-68742DFBC717}" type="par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776C8475-FB88-4991-9051-9B9761382AAA}" type="sibTrans" cxnId="{14FCEAD2-5862-41D1-BC91-967D4A6ABFC7}">
      <dgm:prSet/>
      <dgm:spPr/>
      <dgm:t>
        <a:bodyPr/>
        <a:lstStyle/>
        <a:p>
          <a:pPr latinLnBrk="1"/>
          <a:endParaRPr lang="ko-KR" altLang="en-US"/>
        </a:p>
      </dgm:t>
    </dgm:pt>
    <dgm:pt modelId="{FDA636B9-658E-45DB-B045-05540EBBD6ED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보증보험 가입</a:t>
          </a:r>
          <a:endParaRPr lang="ko-KR" altLang="en-US" sz="1400" b="1" cap="all" spc="0" dirty="0">
            <a:ln w="0"/>
            <a:effectLst/>
          </a:endParaRPr>
        </a:p>
      </dgm:t>
    </dgm:pt>
    <dgm:pt modelId="{48675D13-DA4D-48DD-8ECE-E10C359FBEB4}" type="par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10339E6E-4697-443B-90F8-3391F39B1860}" type="sibTrans" cxnId="{675B7D4B-FD70-4E78-9DFE-0C4D29D6AD78}">
      <dgm:prSet/>
      <dgm:spPr/>
      <dgm:t>
        <a:bodyPr/>
        <a:lstStyle/>
        <a:p>
          <a:pPr latinLnBrk="1"/>
          <a:endParaRPr lang="ko-KR" altLang="en-US"/>
        </a:p>
      </dgm:t>
    </dgm:pt>
    <dgm:pt modelId="{DE2901C8-DAB4-4478-94A6-30B9FBD6FFE5}">
      <dgm:prSet phldrT="[텍스트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FAB2FB55-DA3C-4EE9-AC90-898C483D8E08}" type="par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7CEE0BCA-C30B-4013-948B-D15511D8A0AF}" type="sibTrans" cxnId="{3E88CA41-1BA7-402D-ADEB-890CFD0038AC}">
      <dgm:prSet/>
      <dgm:spPr/>
      <dgm:t>
        <a:bodyPr/>
        <a:lstStyle/>
        <a:p>
          <a:pPr latinLnBrk="1"/>
          <a:endParaRPr lang="ko-KR" altLang="en-US"/>
        </a:p>
      </dgm:t>
    </dgm:pt>
    <dgm:pt modelId="{5AE5C9BA-F5D6-4330-8552-85805C63084A}">
      <dgm:prSet phldrT="[텍스트]" custT="1"/>
      <dgm:spPr/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err="1" smtClean="0">
              <a:ln w="0"/>
              <a:effectLst/>
            </a:rPr>
            <a:t>가승인</a:t>
          </a:r>
          <a:r>
            <a:rPr lang="ko-KR" altLang="en-US" sz="1400" b="1" cap="all" spc="0" dirty="0" smtClean="0">
              <a:ln w="0"/>
              <a:effectLst/>
            </a:rPr>
            <a:t>           등록</a:t>
          </a:r>
          <a:r>
            <a:rPr lang="en-US" altLang="ko-KR" sz="1400" b="1" cap="all" spc="0" dirty="0" smtClean="0">
              <a:ln w="0"/>
              <a:effectLst/>
            </a:rPr>
            <a:t>&amp;</a:t>
          </a:r>
          <a:r>
            <a:rPr lang="ko-KR" altLang="en-US" sz="1400" b="1" cap="all" spc="0" dirty="0" smtClean="0">
              <a:ln w="0"/>
              <a:effectLst/>
            </a:rPr>
            <a:t>승인</a:t>
          </a:r>
          <a:endParaRPr lang="ko-KR" altLang="en-US" sz="1400" b="1" cap="all" spc="0" dirty="0">
            <a:ln w="0"/>
            <a:effectLst/>
          </a:endParaRPr>
        </a:p>
      </dgm:t>
    </dgm:pt>
    <dgm:pt modelId="{BAD90234-F750-4251-9F7B-368CE90F858B}" type="par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BA580E1C-8684-45ED-B04A-D502C6A8825B}" type="sibTrans" cxnId="{7E5105AE-D0B2-4ED4-9174-464092B072EF}">
      <dgm:prSet/>
      <dgm:spPr/>
      <dgm:t>
        <a:bodyPr/>
        <a:lstStyle/>
        <a:p>
          <a:pPr latinLnBrk="1"/>
          <a:endParaRPr lang="ko-KR" altLang="en-US"/>
        </a:p>
      </dgm:t>
    </dgm:pt>
    <dgm:pt modelId="{28D81C09-1E4C-44AD-A37A-C6E14A9D1A95}">
      <dgm:prSet phldrT="[텍스트]"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atinLnBrk="1"/>
          <a:r>
            <a:rPr lang="ko-KR" altLang="en-US" sz="1400" b="1" cap="all" spc="0" dirty="0" smtClean="0">
              <a:ln w="0"/>
              <a:effectLst/>
            </a:rPr>
            <a:t>프로그램 이용</a:t>
          </a:r>
          <a:endParaRPr lang="ko-KR" altLang="en-US" sz="1400" b="1" cap="all" spc="0" dirty="0">
            <a:ln w="0"/>
            <a:effectLst/>
          </a:endParaRPr>
        </a:p>
      </dgm:t>
    </dgm:pt>
    <dgm:pt modelId="{F0EAEB1B-AFB1-42EA-9E9D-459927BA61EB}" type="parTrans" cxnId="{0EF45466-AA6E-4279-85EF-5479343F7307}">
      <dgm:prSet/>
      <dgm:spPr/>
      <dgm:t>
        <a:bodyPr/>
        <a:lstStyle/>
        <a:p>
          <a:pPr latinLnBrk="1"/>
          <a:endParaRPr lang="ko-KR" altLang="en-US"/>
        </a:p>
      </dgm:t>
    </dgm:pt>
    <dgm:pt modelId="{1633C46D-908D-4181-8D6E-C8A9193D229B}" type="sibTrans" cxnId="{0EF45466-AA6E-4279-85EF-5479343F7307}">
      <dgm:prSet/>
      <dgm:spPr/>
      <dgm:t>
        <a:bodyPr/>
        <a:lstStyle/>
        <a:p>
          <a:pPr latinLnBrk="1"/>
          <a:endParaRPr lang="ko-KR" altLang="en-US"/>
        </a:p>
      </dgm:t>
    </dgm:pt>
    <dgm:pt modelId="{B3F18CD3-51B2-45DD-9528-855EA65612ED}">
      <dgm:prSet phldrT="[텍스트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E4E1C781-FA22-4472-8512-EC5A3FC70427}" type="sibTrans" cxnId="{5E6D0849-8DE0-45E6-8CA5-2D4CAAB8890A}">
      <dgm:prSet/>
      <dgm:spPr/>
      <dgm:t>
        <a:bodyPr/>
        <a:lstStyle/>
        <a:p>
          <a:pPr latinLnBrk="1"/>
          <a:endParaRPr lang="ko-KR" altLang="en-US"/>
        </a:p>
      </dgm:t>
    </dgm:pt>
    <dgm:pt modelId="{770BFF14-981A-4545-B506-BD6C9309241C}" type="parTrans" cxnId="{5E6D0849-8DE0-45E6-8CA5-2D4CAAB8890A}">
      <dgm:prSet/>
      <dgm:spPr/>
      <dgm:t>
        <a:bodyPr/>
        <a:lstStyle/>
        <a:p>
          <a:pPr latinLnBrk="1"/>
          <a:endParaRPr lang="ko-KR" altLang="en-US"/>
        </a:p>
      </dgm:t>
    </dgm:pt>
    <dgm:pt modelId="{27D16558-B369-4AF2-ADA1-367F0EB3AA6C}" type="pres">
      <dgm:prSet presAssocID="{11245F3A-7E52-4DCD-8FD8-D4890DC543E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F83E50-2AC2-4BE8-B329-922CAC01BDA4}" type="pres">
      <dgm:prSet presAssocID="{7664C646-34A9-48A6-8B84-EC7199200CC9}" presName="compNode" presStyleCnt="0"/>
      <dgm:spPr/>
    </dgm:pt>
    <dgm:pt modelId="{0F35B093-34BD-4113-BE7A-F80FBF586077}" type="pres">
      <dgm:prSet presAssocID="{7664C646-34A9-48A6-8B84-EC7199200CC9}" presName="noGeometry" presStyleCnt="0"/>
      <dgm:spPr/>
    </dgm:pt>
    <dgm:pt modelId="{BA02DE2E-A5FD-4A5E-90AA-28BB700731EC}" type="pres">
      <dgm:prSet presAssocID="{7664C646-34A9-48A6-8B84-EC7199200CC9}" presName="childTextVisible" presStyleLbl="bgAccFollowNode1" presStyleIdx="0" presStyleCnt="3" custScaleX="117396" custScaleY="59165" custLinFactNeighborX="166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261731-8FD0-4BF0-A634-470CAD2420AB}" type="pres">
      <dgm:prSet presAssocID="{7664C646-34A9-48A6-8B84-EC7199200CC9}" presName="childTextHidden" presStyleLbl="bgAccFollow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B6197BA8-A346-49B7-A809-446CEFF5C366}" type="pres">
      <dgm:prSet presAssocID="{7664C646-34A9-48A6-8B84-EC7199200CC9}" presName="parentText" presStyleLbl="node1" presStyleIdx="0" presStyleCnt="3" custScaleX="60651" custScaleY="59106" custLinFactNeighborX="-1458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E717174-5E80-4F9B-8526-F43E26049DA7}" type="pres">
      <dgm:prSet presAssocID="{7664C646-34A9-48A6-8B84-EC7199200CC9}" presName="aSpace" presStyleCnt="0"/>
      <dgm:spPr/>
    </dgm:pt>
    <dgm:pt modelId="{E386D188-42A5-402E-95A2-C033C80988DD}" type="pres">
      <dgm:prSet presAssocID="{DE2901C8-DAB4-4478-94A6-30B9FBD6FFE5}" presName="compNode" presStyleCnt="0"/>
      <dgm:spPr/>
    </dgm:pt>
    <dgm:pt modelId="{6993B940-0BB2-4EE8-9931-08B95AB08DBC}" type="pres">
      <dgm:prSet presAssocID="{DE2901C8-DAB4-4478-94A6-30B9FBD6FFE5}" presName="noGeometry" presStyleCnt="0"/>
      <dgm:spPr/>
    </dgm:pt>
    <dgm:pt modelId="{C3DF87DB-364E-48C1-AA4C-8C9D604595B0}" type="pres">
      <dgm:prSet presAssocID="{DE2901C8-DAB4-4478-94A6-30B9FBD6FFE5}" presName="childTextVisible" presStyleLbl="bgAccFollowNode1" presStyleIdx="1" presStyleCnt="3" custScaleX="107395" custScaleY="59165" custLinFactNeighborX="-71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C6AACF9-BF11-4CD3-8E64-F28AE8D84D79}" type="pres">
      <dgm:prSet presAssocID="{DE2901C8-DAB4-4478-94A6-30B9FBD6FFE5}" presName="childTextHidden" presStyleLbl="bgAccFollow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AA05610E-D6F6-41D4-AA91-69EA7DD66903}" type="pres">
      <dgm:prSet presAssocID="{DE2901C8-DAB4-4478-94A6-30B9FBD6FFE5}" presName="parentText" presStyleLbl="node1" presStyleIdx="1" presStyleCnt="3" custScaleX="60651" custScaleY="59106" custLinFactNeighborX="-1533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325263D-B65C-45B5-B00D-05A7ACA98D22}" type="pres">
      <dgm:prSet presAssocID="{DE2901C8-DAB4-4478-94A6-30B9FBD6FFE5}" presName="aSpace" presStyleCnt="0"/>
      <dgm:spPr/>
    </dgm:pt>
    <dgm:pt modelId="{28C3D948-6C57-410E-83B2-49E7F6E5F4D6}" type="pres">
      <dgm:prSet presAssocID="{B3F18CD3-51B2-45DD-9528-855EA65612ED}" presName="compNode" presStyleCnt="0"/>
      <dgm:spPr/>
    </dgm:pt>
    <dgm:pt modelId="{A3C2C52C-760F-4126-A73E-AA5475DD2DFD}" type="pres">
      <dgm:prSet presAssocID="{B3F18CD3-51B2-45DD-9528-855EA65612ED}" presName="noGeometry" presStyleCnt="0"/>
      <dgm:spPr/>
    </dgm:pt>
    <dgm:pt modelId="{1B0C5F0B-019E-4F1A-ADD8-DFBDC437F566}" type="pres">
      <dgm:prSet presAssocID="{B3F18CD3-51B2-45DD-9528-855EA65612ED}" presName="childTextVisible" presStyleLbl="bgAccFollowNode1" presStyleIdx="2" presStyleCnt="3" custScaleX="117697" custScaleY="59165" custLinFactNeighborX="-8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603D90D-0D15-43CC-A697-0C2095056C51}" type="pres">
      <dgm:prSet presAssocID="{B3F18CD3-51B2-45DD-9528-855EA65612ED}" presName="childTextHidden" presStyleLbl="bgAccFollow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43E5BC1F-EB19-4D49-A6C3-13C699B95714}" type="pres">
      <dgm:prSet presAssocID="{B3F18CD3-51B2-45DD-9528-855EA65612ED}" presName="parentText" presStyleLbl="node1" presStyleIdx="2" presStyleCnt="3" custScaleX="60651" custScaleY="59106" custLinFactNeighborX="-31581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7DE1F02-2233-4541-9DCF-E264F8A293C9}" type="presOf" srcId="{B3F18CD3-51B2-45DD-9528-855EA65612ED}" destId="{43E5BC1F-EB19-4D49-A6C3-13C699B95714}" srcOrd="0" destOrd="0" presId="urn:microsoft.com/office/officeart/2005/8/layout/hProcess6"/>
    <dgm:cxn modelId="{AE7C8AAC-9E11-43C4-B5A3-18618737332B}" type="presOf" srcId="{DE2901C8-DAB4-4478-94A6-30B9FBD6FFE5}" destId="{AA05610E-D6F6-41D4-AA91-69EA7DD66903}" srcOrd="0" destOrd="0" presId="urn:microsoft.com/office/officeart/2005/8/layout/hProcess6"/>
    <dgm:cxn modelId="{7E5105AE-D0B2-4ED4-9174-464092B072EF}" srcId="{DE2901C8-DAB4-4478-94A6-30B9FBD6FFE5}" destId="{5AE5C9BA-F5D6-4330-8552-85805C63084A}" srcOrd="0" destOrd="0" parTransId="{BAD90234-F750-4251-9F7B-368CE90F858B}" sibTransId="{BA580E1C-8684-45ED-B04A-D502C6A8825B}"/>
    <dgm:cxn modelId="{C58628C4-E1D7-45FD-BC2A-E84F2C4CD52C}" type="presOf" srcId="{11245F3A-7E52-4DCD-8FD8-D4890DC543E1}" destId="{27D16558-B369-4AF2-ADA1-367F0EB3AA6C}" srcOrd="0" destOrd="0" presId="urn:microsoft.com/office/officeart/2005/8/layout/hProcess6"/>
    <dgm:cxn modelId="{5E6D0849-8DE0-45E6-8CA5-2D4CAAB8890A}" srcId="{11245F3A-7E52-4DCD-8FD8-D4890DC543E1}" destId="{B3F18CD3-51B2-45DD-9528-855EA65612ED}" srcOrd="2" destOrd="0" parTransId="{770BFF14-981A-4545-B506-BD6C9309241C}" sibTransId="{E4E1C781-FA22-4472-8512-EC5A3FC70427}"/>
    <dgm:cxn modelId="{13658D32-3405-47A0-83F3-F22C307FD786}" type="presOf" srcId="{FDA636B9-658E-45DB-B045-05540EBBD6ED}" destId="{BA02DE2E-A5FD-4A5E-90AA-28BB700731EC}" srcOrd="0" destOrd="0" presId="urn:microsoft.com/office/officeart/2005/8/layout/hProcess6"/>
    <dgm:cxn modelId="{B2BA9765-43B4-458F-97FC-F76EF343C9FB}" type="presOf" srcId="{FDA636B9-658E-45DB-B045-05540EBBD6ED}" destId="{98261731-8FD0-4BF0-A634-470CAD2420AB}" srcOrd="1" destOrd="0" presId="urn:microsoft.com/office/officeart/2005/8/layout/hProcess6"/>
    <dgm:cxn modelId="{42A444D1-3CC8-4D00-BBFE-7404CFFB1837}" type="presOf" srcId="{7664C646-34A9-48A6-8B84-EC7199200CC9}" destId="{B6197BA8-A346-49B7-A809-446CEFF5C366}" srcOrd="0" destOrd="0" presId="urn:microsoft.com/office/officeart/2005/8/layout/hProcess6"/>
    <dgm:cxn modelId="{675B7D4B-FD70-4E78-9DFE-0C4D29D6AD78}" srcId="{7664C646-34A9-48A6-8B84-EC7199200CC9}" destId="{FDA636B9-658E-45DB-B045-05540EBBD6ED}" srcOrd="0" destOrd="0" parTransId="{48675D13-DA4D-48DD-8ECE-E10C359FBEB4}" sibTransId="{10339E6E-4697-443B-90F8-3391F39B1860}"/>
    <dgm:cxn modelId="{0EF45466-AA6E-4279-85EF-5479343F7307}" srcId="{B3F18CD3-51B2-45DD-9528-855EA65612ED}" destId="{28D81C09-1E4C-44AD-A37A-C6E14A9D1A95}" srcOrd="0" destOrd="0" parTransId="{F0EAEB1B-AFB1-42EA-9E9D-459927BA61EB}" sibTransId="{1633C46D-908D-4181-8D6E-C8A9193D229B}"/>
    <dgm:cxn modelId="{01833C03-5C57-4088-914A-14E308A261D9}" type="presOf" srcId="{5AE5C9BA-F5D6-4330-8552-85805C63084A}" destId="{7C6AACF9-BF11-4CD3-8E64-F28AE8D84D79}" srcOrd="1" destOrd="0" presId="urn:microsoft.com/office/officeart/2005/8/layout/hProcess6"/>
    <dgm:cxn modelId="{14FCEAD2-5862-41D1-BC91-967D4A6ABFC7}" srcId="{11245F3A-7E52-4DCD-8FD8-D4890DC543E1}" destId="{7664C646-34A9-48A6-8B84-EC7199200CC9}" srcOrd="0" destOrd="0" parTransId="{FB7AF462-BBEC-4690-8518-68742DFBC717}" sibTransId="{776C8475-FB88-4991-9051-9B9761382AAA}"/>
    <dgm:cxn modelId="{3E88CA41-1BA7-402D-ADEB-890CFD0038AC}" srcId="{11245F3A-7E52-4DCD-8FD8-D4890DC543E1}" destId="{DE2901C8-DAB4-4478-94A6-30B9FBD6FFE5}" srcOrd="1" destOrd="0" parTransId="{FAB2FB55-DA3C-4EE9-AC90-898C483D8E08}" sibTransId="{7CEE0BCA-C30B-4013-948B-D15511D8A0AF}"/>
    <dgm:cxn modelId="{A2A3C086-CD78-418E-AA4F-5D2BA21EE508}" type="presOf" srcId="{28D81C09-1E4C-44AD-A37A-C6E14A9D1A95}" destId="{1B0C5F0B-019E-4F1A-ADD8-DFBDC437F566}" srcOrd="0" destOrd="0" presId="urn:microsoft.com/office/officeart/2005/8/layout/hProcess6"/>
    <dgm:cxn modelId="{8916BCA2-3378-4BF7-A16E-504FAA820B6D}" type="presOf" srcId="{5AE5C9BA-F5D6-4330-8552-85805C63084A}" destId="{C3DF87DB-364E-48C1-AA4C-8C9D604595B0}" srcOrd="0" destOrd="0" presId="urn:microsoft.com/office/officeart/2005/8/layout/hProcess6"/>
    <dgm:cxn modelId="{4FC035F3-1D3E-4179-820F-5087FA9CA69B}" type="presOf" srcId="{28D81C09-1E4C-44AD-A37A-C6E14A9D1A95}" destId="{B603D90D-0D15-43CC-A697-0C2095056C51}" srcOrd="1" destOrd="0" presId="urn:microsoft.com/office/officeart/2005/8/layout/hProcess6"/>
    <dgm:cxn modelId="{320D0A9D-6115-46C0-B62D-8CB56F0A5DEE}" type="presParOf" srcId="{27D16558-B369-4AF2-ADA1-367F0EB3AA6C}" destId="{E2F83E50-2AC2-4BE8-B329-922CAC01BDA4}" srcOrd="0" destOrd="0" presId="urn:microsoft.com/office/officeart/2005/8/layout/hProcess6"/>
    <dgm:cxn modelId="{01CE33DD-1F57-44BE-8CF9-745A8EF8FC96}" type="presParOf" srcId="{E2F83E50-2AC2-4BE8-B329-922CAC01BDA4}" destId="{0F35B093-34BD-4113-BE7A-F80FBF586077}" srcOrd="0" destOrd="0" presId="urn:microsoft.com/office/officeart/2005/8/layout/hProcess6"/>
    <dgm:cxn modelId="{8CE91EDE-D154-492A-BF49-D7F6916984DB}" type="presParOf" srcId="{E2F83E50-2AC2-4BE8-B329-922CAC01BDA4}" destId="{BA02DE2E-A5FD-4A5E-90AA-28BB700731EC}" srcOrd="1" destOrd="0" presId="urn:microsoft.com/office/officeart/2005/8/layout/hProcess6"/>
    <dgm:cxn modelId="{4A5FD29F-E316-4395-B73D-00A19B211DD3}" type="presParOf" srcId="{E2F83E50-2AC2-4BE8-B329-922CAC01BDA4}" destId="{98261731-8FD0-4BF0-A634-470CAD2420AB}" srcOrd="2" destOrd="0" presId="urn:microsoft.com/office/officeart/2005/8/layout/hProcess6"/>
    <dgm:cxn modelId="{05F2DEBD-EAF0-44A6-B995-77A83CEFDD57}" type="presParOf" srcId="{E2F83E50-2AC2-4BE8-B329-922CAC01BDA4}" destId="{B6197BA8-A346-49B7-A809-446CEFF5C366}" srcOrd="3" destOrd="0" presId="urn:microsoft.com/office/officeart/2005/8/layout/hProcess6"/>
    <dgm:cxn modelId="{9113FB2E-1A35-411F-AD70-0C160EDB155E}" type="presParOf" srcId="{27D16558-B369-4AF2-ADA1-367F0EB3AA6C}" destId="{4E717174-5E80-4F9B-8526-F43E26049DA7}" srcOrd="1" destOrd="0" presId="urn:microsoft.com/office/officeart/2005/8/layout/hProcess6"/>
    <dgm:cxn modelId="{08718B15-FCAA-4F8A-9BCC-BCAE2764D967}" type="presParOf" srcId="{27D16558-B369-4AF2-ADA1-367F0EB3AA6C}" destId="{E386D188-42A5-402E-95A2-C033C80988DD}" srcOrd="2" destOrd="0" presId="urn:microsoft.com/office/officeart/2005/8/layout/hProcess6"/>
    <dgm:cxn modelId="{96CCBCAD-6240-40E5-AD80-2E66903967D2}" type="presParOf" srcId="{E386D188-42A5-402E-95A2-C033C80988DD}" destId="{6993B940-0BB2-4EE8-9931-08B95AB08DBC}" srcOrd="0" destOrd="0" presId="urn:microsoft.com/office/officeart/2005/8/layout/hProcess6"/>
    <dgm:cxn modelId="{63183767-BAAB-42E6-A52A-9AA6362DB6F1}" type="presParOf" srcId="{E386D188-42A5-402E-95A2-C033C80988DD}" destId="{C3DF87DB-364E-48C1-AA4C-8C9D604595B0}" srcOrd="1" destOrd="0" presId="urn:microsoft.com/office/officeart/2005/8/layout/hProcess6"/>
    <dgm:cxn modelId="{0C651224-CCAF-41E3-9E84-BE09E9737D29}" type="presParOf" srcId="{E386D188-42A5-402E-95A2-C033C80988DD}" destId="{7C6AACF9-BF11-4CD3-8E64-F28AE8D84D79}" srcOrd="2" destOrd="0" presId="urn:microsoft.com/office/officeart/2005/8/layout/hProcess6"/>
    <dgm:cxn modelId="{BDF2E37F-D441-45F4-B6B9-7A860DA45D6B}" type="presParOf" srcId="{E386D188-42A5-402E-95A2-C033C80988DD}" destId="{AA05610E-D6F6-41D4-AA91-69EA7DD66903}" srcOrd="3" destOrd="0" presId="urn:microsoft.com/office/officeart/2005/8/layout/hProcess6"/>
    <dgm:cxn modelId="{10B7B858-AEAD-42F9-AB3C-43CF3F7086B1}" type="presParOf" srcId="{27D16558-B369-4AF2-ADA1-367F0EB3AA6C}" destId="{1325263D-B65C-45B5-B00D-05A7ACA98D22}" srcOrd="3" destOrd="0" presId="urn:microsoft.com/office/officeart/2005/8/layout/hProcess6"/>
    <dgm:cxn modelId="{13886110-2BC5-4DA8-9E9B-1635750EAEDB}" type="presParOf" srcId="{27D16558-B369-4AF2-ADA1-367F0EB3AA6C}" destId="{28C3D948-6C57-410E-83B2-49E7F6E5F4D6}" srcOrd="4" destOrd="0" presId="urn:microsoft.com/office/officeart/2005/8/layout/hProcess6"/>
    <dgm:cxn modelId="{916B610A-1667-4F8A-B483-D32E3CFA623D}" type="presParOf" srcId="{28C3D948-6C57-410E-83B2-49E7F6E5F4D6}" destId="{A3C2C52C-760F-4126-A73E-AA5475DD2DFD}" srcOrd="0" destOrd="0" presId="urn:microsoft.com/office/officeart/2005/8/layout/hProcess6"/>
    <dgm:cxn modelId="{3708514F-5B65-4789-A33C-A4C76873CA03}" type="presParOf" srcId="{28C3D948-6C57-410E-83B2-49E7F6E5F4D6}" destId="{1B0C5F0B-019E-4F1A-ADD8-DFBDC437F566}" srcOrd="1" destOrd="0" presId="urn:microsoft.com/office/officeart/2005/8/layout/hProcess6"/>
    <dgm:cxn modelId="{A401690C-60D9-4DB2-BEFB-19ED962CF3CB}" type="presParOf" srcId="{28C3D948-6C57-410E-83B2-49E7F6E5F4D6}" destId="{B603D90D-0D15-43CC-A697-0C2095056C51}" srcOrd="2" destOrd="0" presId="urn:microsoft.com/office/officeart/2005/8/layout/hProcess6"/>
    <dgm:cxn modelId="{517F1D79-8A6D-4B60-9937-6D5EB5764973}" type="presParOf" srcId="{28C3D948-6C57-410E-83B2-49E7F6E5F4D6}" destId="{43E5BC1F-EB19-4D49-A6C3-13C699B9571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0A5FEA-1B39-441F-9008-58C92853F629}">
      <dsp:nvSpPr>
        <dsp:cNvPr id="0" name=""/>
        <dsp:cNvSpPr/>
      </dsp:nvSpPr>
      <dsp:spPr>
        <a:xfrm>
          <a:off x="2164430" y="431581"/>
          <a:ext cx="1534614" cy="1532155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115" tIns="31115" rIns="31115" bIns="31115" numCol="1" spcCol="1270" anchor="ctr" anchorCtr="0">
          <a:noAutofit/>
        </a:bodyPr>
        <a:lstStyle/>
        <a:p>
          <a:pPr lvl="0" algn="ctr" defTabSz="21780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4900" kern="1200" dirty="0" smtClean="0"/>
            <a:t> </a:t>
          </a:r>
          <a:endParaRPr lang="ko-KR" altLang="en-US" sz="4900" kern="1200" dirty="0"/>
        </a:p>
      </dsp:txBody>
      <dsp:txXfrm>
        <a:off x="2164430" y="431581"/>
        <a:ext cx="1534614" cy="1532155"/>
      </dsp:txXfrm>
    </dsp:sp>
    <dsp:sp modelId="{EF1253A8-0E06-40ED-9DF1-7E580DCC0945}">
      <dsp:nvSpPr>
        <dsp:cNvPr id="0" name=""/>
        <dsp:cNvSpPr/>
      </dsp:nvSpPr>
      <dsp:spPr>
        <a:xfrm rot="10096576">
          <a:off x="1738469" y="1381086"/>
          <a:ext cx="446677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446677" y="17855"/>
              </a:lnTo>
            </a:path>
          </a:pathLst>
        </a:custGeom>
        <a:noFill/>
        <a:ln w="9525" cap="flat" cmpd="sng" algn="ctr">
          <a:solidFill>
            <a:srgbClr val="0070C0"/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0096576">
        <a:off x="1950640" y="1387774"/>
        <a:ext cx="22333" cy="22333"/>
      </dsp:txXfrm>
    </dsp:sp>
    <dsp:sp modelId="{17B7E1E4-E459-4A1E-A16B-3B9067EB8AC9}">
      <dsp:nvSpPr>
        <dsp:cNvPr id="0" name=""/>
        <dsp:cNvSpPr/>
      </dsp:nvSpPr>
      <dsp:spPr>
        <a:xfrm>
          <a:off x="220214" y="863638"/>
          <a:ext cx="1540417" cy="1473771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오케이뱅크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220214" y="863638"/>
        <a:ext cx="1540417" cy="1473771"/>
      </dsp:txXfrm>
    </dsp:sp>
    <dsp:sp modelId="{ED4401D6-0918-4A8A-8953-1A9763B7FB0F}">
      <dsp:nvSpPr>
        <dsp:cNvPr id="0" name=""/>
        <dsp:cNvSpPr/>
      </dsp:nvSpPr>
      <dsp:spPr>
        <a:xfrm rot="898517">
          <a:off x="3665242" y="1436361"/>
          <a:ext cx="451266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451266" y="17855"/>
              </a:lnTo>
            </a:path>
          </a:pathLst>
        </a:custGeom>
        <a:noFill/>
        <a:ln w="9525" cap="flat" cmpd="sng" algn="ctr">
          <a:solidFill>
            <a:schemeClr val="bg1">
              <a:lumMod val="50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898517">
        <a:off x="3879594" y="1442934"/>
        <a:ext cx="22563" cy="22563"/>
      </dsp:txXfrm>
    </dsp:sp>
    <dsp:sp modelId="{3B202EF9-B7E7-4FCF-AB47-7186CA4EB35E}">
      <dsp:nvSpPr>
        <dsp:cNvPr id="0" name=""/>
        <dsp:cNvSpPr/>
      </dsp:nvSpPr>
      <dsp:spPr>
        <a:xfrm>
          <a:off x="4080401" y="974046"/>
          <a:ext cx="1540417" cy="1473771"/>
        </a:xfrm>
        <a:prstGeom prst="roundRect">
          <a:avLst/>
        </a:prstGeom>
        <a:solidFill>
          <a:schemeClr val="bg1">
            <a:lumMod val="50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상조 프로그램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4080401" y="974046"/>
        <a:ext cx="1540417" cy="1473771"/>
      </dsp:txXfrm>
    </dsp:sp>
    <dsp:sp modelId="{BBDAA173-CF3C-45F4-BB38-C976DA42E838}">
      <dsp:nvSpPr>
        <dsp:cNvPr id="0" name=""/>
        <dsp:cNvSpPr/>
      </dsp:nvSpPr>
      <dsp:spPr>
        <a:xfrm rot="3882682">
          <a:off x="3016212" y="2256030"/>
          <a:ext cx="847987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847987" y="17855"/>
              </a:lnTo>
            </a:path>
          </a:pathLst>
        </a:custGeom>
        <a:noFill/>
        <a:ln w="9525" cap="flat" cmpd="sng" algn="ctr">
          <a:solidFill>
            <a:schemeClr val="accent3">
              <a:lumMod val="75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3882682">
        <a:off x="3419006" y="2252685"/>
        <a:ext cx="42399" cy="42399"/>
      </dsp:txXfrm>
    </dsp:sp>
    <dsp:sp modelId="{672FACAF-C3EE-4D53-9B41-95128513149F}">
      <dsp:nvSpPr>
        <dsp:cNvPr id="0" name=""/>
        <dsp:cNvSpPr/>
      </dsp:nvSpPr>
      <dsp:spPr>
        <a:xfrm>
          <a:off x="3168360" y="2591835"/>
          <a:ext cx="1540417" cy="1473771"/>
        </a:xfrm>
        <a:prstGeom prst="roundRect">
          <a:avLst/>
        </a:prstGeom>
        <a:solidFill>
          <a:schemeClr val="accent3">
            <a:lumMod val="75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학원톡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3168360" y="2591835"/>
        <a:ext cx="1540417" cy="1473771"/>
      </dsp:txXfrm>
    </dsp:sp>
    <dsp:sp modelId="{ED9D8913-6D34-4882-8CDD-5F293A10D3A1}">
      <dsp:nvSpPr>
        <dsp:cNvPr id="0" name=""/>
        <dsp:cNvSpPr/>
      </dsp:nvSpPr>
      <dsp:spPr>
        <a:xfrm rot="7014330">
          <a:off x="1945807" y="2255579"/>
          <a:ext cx="880058" cy="35710"/>
        </a:xfrm>
        <a:custGeom>
          <a:avLst/>
          <a:gdLst/>
          <a:ahLst/>
          <a:cxnLst/>
          <a:rect l="0" t="0" r="0" b="0"/>
          <a:pathLst>
            <a:path>
              <a:moveTo>
                <a:pt x="0" y="17855"/>
              </a:moveTo>
              <a:lnTo>
                <a:pt x="880058" y="17855"/>
              </a:lnTo>
            </a:path>
          </a:pathLst>
        </a:custGeom>
        <a:noFill/>
        <a:ln w="9525" cap="flat" cmpd="sng" algn="ctr">
          <a:solidFill>
            <a:schemeClr val="accent6">
              <a:lumMod val="7500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7014330">
        <a:off x="2363834" y="2251432"/>
        <a:ext cx="44002" cy="44002"/>
      </dsp:txXfrm>
    </dsp:sp>
    <dsp:sp modelId="{7956D8FC-D22C-4B3F-8BED-F621E66C30DB}">
      <dsp:nvSpPr>
        <dsp:cNvPr id="0" name=""/>
        <dsp:cNvSpPr/>
      </dsp:nvSpPr>
      <dsp:spPr>
        <a:xfrm>
          <a:off x="1080121" y="2591837"/>
          <a:ext cx="1540417" cy="147377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050" b="1" kern="1200" dirty="0" smtClean="0">
            <a:latin typeface="+mj-lt"/>
          </a:endParaRPr>
        </a:p>
        <a:p>
          <a:pPr lvl="0" algn="ctr" defTabSz="466725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rPr>
            <a:t>헤어인포</a:t>
          </a:r>
          <a:endParaRPr lang="ko-KR" altLang="en-US" sz="105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1080121" y="2591837"/>
        <a:ext cx="1540417" cy="147377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4F307D-68CF-4449-BBC5-1B03D0461080}">
      <dsp:nvSpPr>
        <dsp:cNvPr id="0" name=""/>
        <dsp:cNvSpPr/>
      </dsp:nvSpPr>
      <dsp:spPr>
        <a:xfrm>
          <a:off x="3271863" y="1771869"/>
          <a:ext cx="1916705" cy="190917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600" b="1" kern="1200" cap="none" spc="0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정수기</a:t>
          </a:r>
          <a:r>
            <a:rPr lang="en-US" altLang="ko-KR" sz="1600" b="1" kern="1200" cap="none" spc="0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CMS</a:t>
          </a:r>
          <a:endParaRPr lang="en-US" altLang="ko-KR" sz="1600" b="1" kern="1200" cap="none" spc="0" dirty="0" smtClean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  <a:ea typeface="Adobe Fan Heiti Std B" pitchFamily="34" charset="-128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cap="none" spc="0" dirty="0" err="1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rPr>
            <a:t>워터인포</a:t>
          </a:r>
          <a:endParaRPr lang="ko-KR" altLang="en-US" sz="1600" b="1" kern="1200" cap="none" spc="0" dirty="0">
            <a:ln w="11430"/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+mj-lt"/>
          </a:endParaRPr>
        </a:p>
      </dsp:txBody>
      <dsp:txXfrm>
        <a:off x="3271863" y="1771869"/>
        <a:ext cx="1916705" cy="1909171"/>
      </dsp:txXfrm>
    </dsp:sp>
    <dsp:sp modelId="{151CC849-2D91-42E6-A65E-2B1A974D9EE4}">
      <dsp:nvSpPr>
        <dsp:cNvPr id="0" name=""/>
        <dsp:cNvSpPr/>
      </dsp:nvSpPr>
      <dsp:spPr>
        <a:xfrm rot="16200000">
          <a:off x="4051799" y="1579064"/>
          <a:ext cx="356833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356833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6200000">
        <a:off x="4221295" y="1584531"/>
        <a:ext cx="17841" cy="17841"/>
      </dsp:txXfrm>
    </dsp:sp>
    <dsp:sp modelId="{27C87B4E-FF9A-4CEB-B5A3-DBF7BFAA6BDB}">
      <dsp:nvSpPr>
        <dsp:cNvPr id="0" name=""/>
        <dsp:cNvSpPr/>
      </dsp:nvSpPr>
      <dsp:spPr>
        <a:xfrm>
          <a:off x="3320712" y="749839"/>
          <a:ext cx="1819007" cy="6651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고객관리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고객기본정보</a:t>
          </a:r>
          <a:endParaRPr lang="ko-KR" altLang="en-US" sz="1000" kern="1200" dirty="0"/>
        </a:p>
      </dsp:txBody>
      <dsp:txXfrm>
        <a:off x="3320712" y="749839"/>
        <a:ext cx="1819007" cy="665196"/>
      </dsp:txXfrm>
    </dsp:sp>
    <dsp:sp modelId="{727AC600-8D5A-4BDD-853B-741DE020B0B3}">
      <dsp:nvSpPr>
        <dsp:cNvPr id="0" name=""/>
        <dsp:cNvSpPr/>
      </dsp:nvSpPr>
      <dsp:spPr>
        <a:xfrm rot="20057621">
          <a:off x="5062679" y="2163454"/>
          <a:ext cx="614296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614296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0057621">
        <a:off x="5354470" y="2162485"/>
        <a:ext cx="30714" cy="30714"/>
      </dsp:txXfrm>
    </dsp:sp>
    <dsp:sp modelId="{44F03BDF-D4F3-4721-B6A7-AC7B7251E35F}">
      <dsp:nvSpPr>
        <dsp:cNvPr id="0" name=""/>
        <dsp:cNvSpPr/>
      </dsp:nvSpPr>
      <dsp:spPr>
        <a:xfrm>
          <a:off x="5287232" y="1447168"/>
          <a:ext cx="1819007" cy="66519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필터관리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교환예정일</a:t>
          </a:r>
          <a:endParaRPr lang="ko-KR" altLang="en-US" sz="1000" kern="1200" dirty="0"/>
        </a:p>
      </dsp:txBody>
      <dsp:txXfrm>
        <a:off x="5287232" y="1447168"/>
        <a:ext cx="1819007" cy="665196"/>
      </dsp:txXfrm>
    </dsp:sp>
    <dsp:sp modelId="{9CF3C1E2-6E1A-4153-8EA5-DF7F8335587C}">
      <dsp:nvSpPr>
        <dsp:cNvPr id="0" name=""/>
        <dsp:cNvSpPr/>
      </dsp:nvSpPr>
      <dsp:spPr>
        <a:xfrm rot="21570794">
          <a:off x="5188525" y="2702023"/>
          <a:ext cx="447622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447622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570794">
        <a:off x="5401146" y="2705221"/>
        <a:ext cx="22381" cy="22381"/>
      </dsp:txXfrm>
    </dsp:sp>
    <dsp:sp modelId="{3EBA941E-B81A-4693-9FF7-ACD9EAFE692D}">
      <dsp:nvSpPr>
        <dsp:cNvPr id="0" name=""/>
        <dsp:cNvSpPr/>
      </dsp:nvSpPr>
      <dsp:spPr>
        <a:xfrm>
          <a:off x="5635895" y="2374187"/>
          <a:ext cx="1819007" cy="66519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미수금관리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연체잔액확인</a:t>
          </a:r>
          <a:endParaRPr lang="ko-KR" altLang="en-US" sz="1000" kern="1200" dirty="0"/>
        </a:p>
      </dsp:txBody>
      <dsp:txXfrm>
        <a:off x="5635895" y="2374187"/>
        <a:ext cx="1819007" cy="665196"/>
      </dsp:txXfrm>
    </dsp:sp>
    <dsp:sp modelId="{916526CB-A64F-4D16-A1D9-2AD74AE2C867}">
      <dsp:nvSpPr>
        <dsp:cNvPr id="0" name=""/>
        <dsp:cNvSpPr/>
      </dsp:nvSpPr>
      <dsp:spPr>
        <a:xfrm rot="1511151">
          <a:off x="5072971" y="3226451"/>
          <a:ext cx="502138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502138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511151">
        <a:off x="5311487" y="3228287"/>
        <a:ext cx="25106" cy="25106"/>
      </dsp:txXfrm>
    </dsp:sp>
    <dsp:sp modelId="{61B82DE2-7431-492C-AD96-46222C0B3B13}">
      <dsp:nvSpPr>
        <dsp:cNvPr id="0" name=""/>
        <dsp:cNvSpPr/>
      </dsp:nvSpPr>
      <dsp:spPr>
        <a:xfrm>
          <a:off x="5200054" y="3277641"/>
          <a:ext cx="1819007" cy="66519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CMS</a:t>
          </a: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자동이체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kern="1200" dirty="0" smtClean="0"/>
            <a:t>계좌</a:t>
          </a:r>
          <a:r>
            <a:rPr lang="en-US" altLang="ko-KR" sz="1200" kern="1200" dirty="0" smtClean="0"/>
            <a:t>/</a:t>
          </a:r>
          <a:r>
            <a:rPr lang="ko-KR" altLang="en-US" sz="1200" kern="1200" dirty="0" smtClean="0"/>
            <a:t>출금서비스</a:t>
          </a:r>
          <a:endParaRPr lang="ko-KR" altLang="en-US" sz="1000" kern="1200" dirty="0"/>
        </a:p>
      </dsp:txBody>
      <dsp:txXfrm>
        <a:off x="5200054" y="3277641"/>
        <a:ext cx="1819007" cy="665196"/>
      </dsp:txXfrm>
    </dsp:sp>
    <dsp:sp modelId="{171F7244-9EDB-4832-A649-2F7C99D724FA}">
      <dsp:nvSpPr>
        <dsp:cNvPr id="0" name=""/>
        <dsp:cNvSpPr/>
      </dsp:nvSpPr>
      <dsp:spPr>
        <a:xfrm rot="9281350">
          <a:off x="2894097" y="3227117"/>
          <a:ext cx="494108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494108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9281350">
        <a:off x="3128798" y="3229153"/>
        <a:ext cx="24705" cy="24705"/>
      </dsp:txXfrm>
    </dsp:sp>
    <dsp:sp modelId="{6A4B61B3-18FC-413F-849B-0B76E726D312}">
      <dsp:nvSpPr>
        <dsp:cNvPr id="0" name=""/>
        <dsp:cNvSpPr/>
      </dsp:nvSpPr>
      <dsp:spPr>
        <a:xfrm>
          <a:off x="1451961" y="3277643"/>
          <a:ext cx="1819007" cy="665196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일정관리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일</a:t>
          </a:r>
          <a:r>
            <a:rPr lang="en-US" altLang="ko-KR" sz="1000" kern="1200" dirty="0" smtClean="0"/>
            <a:t>/</a:t>
          </a:r>
          <a:r>
            <a:rPr lang="ko-KR" altLang="en-US" sz="1000" kern="1200" dirty="0" smtClean="0"/>
            <a:t>월 일정</a:t>
          </a:r>
          <a:endParaRPr lang="ko-KR" altLang="en-US" sz="1000" kern="1200" dirty="0"/>
        </a:p>
      </dsp:txBody>
      <dsp:txXfrm>
        <a:off x="1451961" y="3277643"/>
        <a:ext cx="1819007" cy="665196"/>
      </dsp:txXfrm>
    </dsp:sp>
    <dsp:sp modelId="{DC05635F-EB28-442F-8288-DCA4E88F1337}">
      <dsp:nvSpPr>
        <dsp:cNvPr id="0" name=""/>
        <dsp:cNvSpPr/>
      </dsp:nvSpPr>
      <dsp:spPr>
        <a:xfrm rot="10911379">
          <a:off x="2820883" y="2673708"/>
          <a:ext cx="451605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451605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0911379">
        <a:off x="3035395" y="2676806"/>
        <a:ext cx="22580" cy="22580"/>
      </dsp:txXfrm>
    </dsp:sp>
    <dsp:sp modelId="{E7CEE0C9-B22D-47AF-B43C-914B6424DEE4}">
      <dsp:nvSpPr>
        <dsp:cNvPr id="0" name=""/>
        <dsp:cNvSpPr/>
      </dsp:nvSpPr>
      <dsp:spPr>
        <a:xfrm>
          <a:off x="1005545" y="2318822"/>
          <a:ext cx="1819007" cy="6651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수납정보분석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smtClean="0"/>
            <a:t>현금</a:t>
          </a:r>
          <a:r>
            <a:rPr lang="en-US" altLang="ko-KR" sz="1000" kern="1200" dirty="0" smtClean="0"/>
            <a:t>, </a:t>
          </a:r>
          <a:r>
            <a:rPr lang="ko-KR" altLang="en-US" sz="1000" kern="1200" dirty="0" smtClean="0"/>
            <a:t>카드결제</a:t>
          </a:r>
          <a:r>
            <a:rPr lang="en-US" altLang="ko-KR" sz="1000" kern="1200" dirty="0" smtClean="0"/>
            <a:t>/</a:t>
          </a:r>
          <a:r>
            <a:rPr lang="ko-KR" altLang="en-US" sz="1000" kern="1200" dirty="0" smtClean="0"/>
            <a:t>자동이체</a:t>
          </a:r>
          <a:endParaRPr lang="ko-KR" altLang="en-US" sz="1000" kern="1200" dirty="0"/>
        </a:p>
      </dsp:txBody>
      <dsp:txXfrm>
        <a:off x="1005545" y="2318822"/>
        <a:ext cx="1819007" cy="665196"/>
      </dsp:txXfrm>
    </dsp:sp>
    <dsp:sp modelId="{C0AD10C3-ABF4-4685-9886-7C5DEA52F5C5}">
      <dsp:nvSpPr>
        <dsp:cNvPr id="0" name=""/>
        <dsp:cNvSpPr/>
      </dsp:nvSpPr>
      <dsp:spPr>
        <a:xfrm rot="12404155">
          <a:off x="2855870" y="2157900"/>
          <a:ext cx="548452" cy="28777"/>
        </a:xfrm>
        <a:custGeom>
          <a:avLst/>
          <a:gdLst/>
          <a:ahLst/>
          <a:cxnLst/>
          <a:rect l="0" t="0" r="0" b="0"/>
          <a:pathLst>
            <a:path>
              <a:moveTo>
                <a:pt x="0" y="14388"/>
              </a:moveTo>
              <a:lnTo>
                <a:pt x="548452" y="14388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2404155">
        <a:off x="3116385" y="2158577"/>
        <a:ext cx="27422" cy="27422"/>
      </dsp:txXfrm>
    </dsp:sp>
    <dsp:sp modelId="{2A323C80-3851-4279-9462-A05E662DF6EF}">
      <dsp:nvSpPr>
        <dsp:cNvPr id="0" name=""/>
        <dsp:cNvSpPr/>
      </dsp:nvSpPr>
      <dsp:spPr>
        <a:xfrm>
          <a:off x="1441370" y="1447170"/>
          <a:ext cx="1819007" cy="66519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ko-KR" altLang="en-US" sz="1200" b="1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rPr>
            <a:t>정수기관리</a:t>
          </a:r>
          <a:endParaRPr lang="en-US" altLang="ko-KR" sz="1200" b="1" kern="1200" dirty="0" smtClean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 err="1" smtClean="0"/>
            <a:t>렌탈</a:t>
          </a:r>
          <a:r>
            <a:rPr lang="en-US" altLang="ko-KR" sz="1000" kern="1200" dirty="0" smtClean="0"/>
            <a:t>/</a:t>
          </a:r>
          <a:r>
            <a:rPr lang="ko-KR" altLang="en-US" sz="1000" kern="1200" dirty="0" smtClean="0"/>
            <a:t>판매</a:t>
          </a:r>
          <a:r>
            <a:rPr lang="en-US" altLang="ko-KR" sz="1000" kern="1200" dirty="0" smtClean="0"/>
            <a:t>/</a:t>
          </a:r>
          <a:r>
            <a:rPr lang="ko-KR" altLang="en-US" sz="1000" kern="1200" dirty="0" smtClean="0"/>
            <a:t>필터</a:t>
          </a:r>
          <a:endParaRPr lang="ko-KR" altLang="en-US" sz="1000" kern="1200" dirty="0"/>
        </a:p>
      </dsp:txBody>
      <dsp:txXfrm>
        <a:off x="1441370" y="1447170"/>
        <a:ext cx="1819007" cy="66519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1A7E88E-E3DC-4791-A311-0E2CA0F0BA36}">
      <dsp:nvSpPr>
        <dsp:cNvPr id="0" name=""/>
        <dsp:cNvSpPr/>
      </dsp:nvSpPr>
      <dsp:spPr>
        <a:xfrm>
          <a:off x="2917241" y="2993916"/>
          <a:ext cx="1574455" cy="34987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500" b="1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업무능률 향상</a:t>
          </a:r>
          <a:endParaRPr lang="ko-KR" altLang="en-US" sz="1500" b="1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2917241" y="2993916"/>
        <a:ext cx="1574455" cy="349877"/>
      </dsp:txXfrm>
    </dsp:sp>
    <dsp:sp modelId="{5838760E-8D6A-43FD-BCF9-C805C8C503D1}">
      <dsp:nvSpPr>
        <dsp:cNvPr id="0" name=""/>
        <dsp:cNvSpPr/>
      </dsp:nvSpPr>
      <dsp:spPr>
        <a:xfrm rot="9778719">
          <a:off x="900758" y="3644034"/>
          <a:ext cx="2393691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2393691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9778719">
        <a:off x="2037761" y="3600935"/>
        <a:ext cx="119684" cy="119684"/>
      </dsp:txXfrm>
    </dsp:sp>
    <dsp:sp modelId="{C3828ECF-B3D5-4230-A685-31D76F672D9D}">
      <dsp:nvSpPr>
        <dsp:cNvPr id="0" name=""/>
        <dsp:cNvSpPr/>
      </dsp:nvSpPr>
      <dsp:spPr>
        <a:xfrm>
          <a:off x="117885" y="3956168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매출분석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117885" y="3956168"/>
        <a:ext cx="956551" cy="328517"/>
      </dsp:txXfrm>
    </dsp:sp>
    <dsp:sp modelId="{22088CAC-B5E9-4C97-A0D6-0EE0B47EE820}">
      <dsp:nvSpPr>
        <dsp:cNvPr id="0" name=""/>
        <dsp:cNvSpPr/>
      </dsp:nvSpPr>
      <dsp:spPr>
        <a:xfrm rot="1050909">
          <a:off x="4104639" y="3639614"/>
          <a:ext cx="2289131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2289131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050909">
        <a:off x="5191977" y="3599129"/>
        <a:ext cx="114456" cy="114456"/>
      </dsp:txXfrm>
    </dsp:sp>
    <dsp:sp modelId="{4269CC5E-1940-4D5B-ABA9-F8EF5D594BA3}">
      <dsp:nvSpPr>
        <dsp:cNvPr id="0" name=""/>
        <dsp:cNvSpPr/>
      </dsp:nvSpPr>
      <dsp:spPr>
        <a:xfrm>
          <a:off x="6166822" y="3956161"/>
          <a:ext cx="1105690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CID </a:t>
          </a: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전화연동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6166822" y="3956161"/>
        <a:ext cx="1105690" cy="328517"/>
      </dsp:txXfrm>
    </dsp:sp>
    <dsp:sp modelId="{A2CF16DE-718A-4CE5-A510-293A4FC8D154}">
      <dsp:nvSpPr>
        <dsp:cNvPr id="0" name=""/>
        <dsp:cNvSpPr/>
      </dsp:nvSpPr>
      <dsp:spPr>
        <a:xfrm rot="1715038">
          <a:off x="3918895" y="3639405"/>
          <a:ext cx="1359860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1359860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715038">
        <a:off x="4564829" y="3622152"/>
        <a:ext cx="67993" cy="67993"/>
      </dsp:txXfrm>
    </dsp:sp>
    <dsp:sp modelId="{2C508399-50EE-40AA-920B-E8791B2870FC}">
      <dsp:nvSpPr>
        <dsp:cNvPr id="0" name=""/>
        <dsp:cNvSpPr/>
      </dsp:nvSpPr>
      <dsp:spPr>
        <a:xfrm>
          <a:off x="4972643" y="3956157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미납관리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4972643" y="3956157"/>
        <a:ext cx="956551" cy="328517"/>
      </dsp:txXfrm>
    </dsp:sp>
    <dsp:sp modelId="{A1AA7F6D-AF39-4A99-A099-EE32747EBB7E}">
      <dsp:nvSpPr>
        <dsp:cNvPr id="0" name=""/>
        <dsp:cNvSpPr/>
      </dsp:nvSpPr>
      <dsp:spPr>
        <a:xfrm rot="3555881">
          <a:off x="3632048" y="3634146"/>
          <a:ext cx="718068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718068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3555881">
        <a:off x="3973131" y="3632938"/>
        <a:ext cx="35903" cy="35903"/>
      </dsp:txXfrm>
    </dsp:sp>
    <dsp:sp modelId="{7D01C864-3F6E-44E7-9EB0-CC585EA730FE}">
      <dsp:nvSpPr>
        <dsp:cNvPr id="0" name=""/>
        <dsp:cNvSpPr/>
      </dsp:nvSpPr>
      <dsp:spPr>
        <a:xfrm>
          <a:off x="3791992" y="3956172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err="1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모바일지원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3791992" y="3956172"/>
        <a:ext cx="956551" cy="328517"/>
      </dsp:txXfrm>
    </dsp:sp>
    <dsp:sp modelId="{97A9F5D4-109A-4A43-8A03-7AFB6460C07D}">
      <dsp:nvSpPr>
        <dsp:cNvPr id="0" name=""/>
        <dsp:cNvSpPr/>
      </dsp:nvSpPr>
      <dsp:spPr>
        <a:xfrm rot="7468251">
          <a:off x="2998067" y="3634431"/>
          <a:ext cx="750549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750549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7468251">
        <a:off x="3354578" y="3632410"/>
        <a:ext cx="37527" cy="37527"/>
      </dsp:txXfrm>
    </dsp:sp>
    <dsp:sp modelId="{5377D3D3-8DA5-4E18-915E-BBB25880F958}">
      <dsp:nvSpPr>
        <dsp:cNvPr id="0" name=""/>
        <dsp:cNvSpPr/>
      </dsp:nvSpPr>
      <dsp:spPr>
        <a:xfrm>
          <a:off x="2572906" y="3956172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작업지시서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2572906" y="3956172"/>
        <a:ext cx="956551" cy="328517"/>
      </dsp:txXfrm>
    </dsp:sp>
    <dsp:sp modelId="{2583B12F-E583-4AEF-A67C-E80D5E099F41}">
      <dsp:nvSpPr>
        <dsp:cNvPr id="0" name=""/>
        <dsp:cNvSpPr/>
      </dsp:nvSpPr>
      <dsp:spPr>
        <a:xfrm rot="9191869">
          <a:off x="2011657" y="3640041"/>
          <a:ext cx="1453935" cy="33486"/>
        </a:xfrm>
        <a:custGeom>
          <a:avLst/>
          <a:gdLst/>
          <a:ahLst/>
          <a:cxnLst/>
          <a:rect l="0" t="0" r="0" b="0"/>
          <a:pathLst>
            <a:path>
              <a:moveTo>
                <a:pt x="0" y="16743"/>
              </a:moveTo>
              <a:lnTo>
                <a:pt x="1453935" y="16743"/>
              </a:lnTo>
            </a:path>
          </a:pathLst>
        </a:custGeom>
        <a:noFill/>
        <a:ln w="25400" cap="flat" cmpd="sng" algn="ctr">
          <a:solidFill>
            <a:schemeClr val="tx2">
              <a:lumMod val="60000"/>
              <a:lumOff val="40000"/>
            </a:schemeClr>
          </a:solidFill>
          <a:prstDash val="sysDot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9191869">
        <a:off x="2702277" y="3620435"/>
        <a:ext cx="72696" cy="72696"/>
      </dsp:txXfrm>
    </dsp:sp>
    <dsp:sp modelId="{684A2171-1230-4D55-BE72-4EC37A98FD3D}">
      <dsp:nvSpPr>
        <dsp:cNvPr id="0" name=""/>
        <dsp:cNvSpPr/>
      </dsp:nvSpPr>
      <dsp:spPr>
        <a:xfrm>
          <a:off x="1342587" y="3956164"/>
          <a:ext cx="956551" cy="328517"/>
        </a:xfrm>
        <a:prstGeom prst="flowChartAlternateProcess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chemeClr val="tx2">
                  <a:lumMod val="75000"/>
                </a:schemeClr>
              </a:solidFill>
              <a:latin typeface="함초롬돋움" pitchFamily="50" charset="-127"/>
              <a:ea typeface="함초롬돋움" pitchFamily="50" charset="-127"/>
              <a:cs typeface="함초롬돋움" pitchFamily="50" charset="-127"/>
            </a:rPr>
            <a:t>세금계산서</a:t>
          </a:r>
          <a:endParaRPr lang="ko-KR" altLang="en-US" sz="1300" kern="1200" dirty="0">
            <a:solidFill>
              <a:schemeClr val="tx2">
                <a:lumMod val="75000"/>
              </a:schemeClr>
            </a:solidFill>
            <a:latin typeface="함초롬돋움" pitchFamily="50" charset="-127"/>
            <a:ea typeface="함초롬돋움" pitchFamily="50" charset="-127"/>
            <a:cs typeface="함초롬돋움" pitchFamily="50" charset="-127"/>
          </a:endParaRPr>
        </a:p>
      </dsp:txBody>
      <dsp:txXfrm>
        <a:off x="1342587" y="3956164"/>
        <a:ext cx="956551" cy="32851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02DE2E-A5FD-4A5E-90AA-28BB700731EC}">
      <dsp:nvSpPr>
        <dsp:cNvPr id="0" name=""/>
        <dsp:cNvSpPr/>
      </dsp:nvSpPr>
      <dsp:spPr>
        <a:xfrm>
          <a:off x="425058" y="1120376"/>
          <a:ext cx="2082759" cy="927599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회원가입 상담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945748" y="1120376"/>
        <a:ext cx="1562069" cy="927599"/>
      </dsp:txXfrm>
    </dsp:sp>
    <dsp:sp modelId="{B6197BA8-A346-49B7-A809-446CEFF5C366}">
      <dsp:nvSpPr>
        <dsp:cNvPr id="0" name=""/>
        <dsp:cNvSpPr/>
      </dsp:nvSpPr>
      <dsp:spPr>
        <a:xfrm>
          <a:off x="206471" y="1306178"/>
          <a:ext cx="566912" cy="55599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 </a:t>
          </a:r>
          <a:endParaRPr lang="ko-KR" altLang="en-US" sz="1800" kern="1200" dirty="0"/>
        </a:p>
      </dsp:txBody>
      <dsp:txXfrm>
        <a:off x="206471" y="1306178"/>
        <a:ext cx="566912" cy="555995"/>
      </dsp:txXfrm>
    </dsp:sp>
    <dsp:sp modelId="{8129B9A2-71B3-4CC9-BE88-909A7E3BD81E}">
      <dsp:nvSpPr>
        <dsp:cNvPr id="0" name=""/>
        <dsp:cNvSpPr/>
      </dsp:nvSpPr>
      <dsp:spPr>
        <a:xfrm>
          <a:off x="2906819" y="1120376"/>
          <a:ext cx="1953020" cy="927599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err="1" smtClean="0">
              <a:ln w="0"/>
              <a:effectLst/>
            </a:rPr>
            <a:t>더빌신청서</a:t>
          </a:r>
          <a:r>
            <a:rPr lang="ko-KR" altLang="en-US" sz="1400" b="1" kern="1200" cap="all" spc="0" dirty="0" smtClean="0">
              <a:ln w="0"/>
              <a:effectLst/>
            </a:rPr>
            <a:t> 작성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3395074" y="1120376"/>
        <a:ext cx="1464765" cy="927599"/>
      </dsp:txXfrm>
    </dsp:sp>
    <dsp:sp modelId="{39A21FDC-3031-459F-BAB0-C03F914B20FA}">
      <dsp:nvSpPr>
        <dsp:cNvPr id="0" name=""/>
        <dsp:cNvSpPr/>
      </dsp:nvSpPr>
      <dsp:spPr>
        <a:xfrm>
          <a:off x="2623343" y="1306178"/>
          <a:ext cx="566912" cy="55599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 dirty="0"/>
        </a:p>
      </dsp:txBody>
      <dsp:txXfrm>
        <a:off x="2623343" y="1306178"/>
        <a:ext cx="566912" cy="555995"/>
      </dsp:txXfrm>
    </dsp:sp>
    <dsp:sp modelId="{C3DF87DB-364E-48C1-AA4C-8C9D604595B0}">
      <dsp:nvSpPr>
        <dsp:cNvPr id="0" name=""/>
        <dsp:cNvSpPr/>
      </dsp:nvSpPr>
      <dsp:spPr>
        <a:xfrm>
          <a:off x="5254428" y="1120376"/>
          <a:ext cx="2378426" cy="927599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신청서</a:t>
          </a:r>
          <a:r>
            <a:rPr lang="en-US" altLang="ko-KR" sz="1400" b="1" kern="1200" cap="all" spc="0" dirty="0" smtClean="0">
              <a:ln w="0"/>
              <a:effectLst/>
            </a:rPr>
            <a:t>&amp;</a:t>
          </a:r>
          <a:r>
            <a:rPr lang="ko-KR" altLang="en-US" sz="1400" b="1" kern="1200" cap="all" spc="0" dirty="0" smtClean="0">
              <a:ln w="0"/>
              <a:effectLst/>
            </a:rPr>
            <a:t>구비서류 원본접수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5849034" y="1120376"/>
        <a:ext cx="1783820" cy="927599"/>
      </dsp:txXfrm>
    </dsp:sp>
    <dsp:sp modelId="{AA05610E-D6F6-41D4-AA91-69EA7DD66903}">
      <dsp:nvSpPr>
        <dsp:cNvPr id="0" name=""/>
        <dsp:cNvSpPr/>
      </dsp:nvSpPr>
      <dsp:spPr>
        <a:xfrm>
          <a:off x="5018146" y="1306178"/>
          <a:ext cx="566912" cy="555995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 </a:t>
          </a:r>
          <a:endParaRPr lang="ko-KR" altLang="en-US" sz="1800" kern="1200" dirty="0"/>
        </a:p>
      </dsp:txBody>
      <dsp:txXfrm>
        <a:off x="5018146" y="1306178"/>
        <a:ext cx="566912" cy="555995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02DE2E-A5FD-4A5E-90AA-28BB700731EC}">
      <dsp:nvSpPr>
        <dsp:cNvPr id="0" name=""/>
        <dsp:cNvSpPr/>
      </dsp:nvSpPr>
      <dsp:spPr>
        <a:xfrm>
          <a:off x="360006" y="678179"/>
          <a:ext cx="2315122" cy="1019904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보증보험 가입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938787" y="678179"/>
        <a:ext cx="1736342" cy="1019904"/>
      </dsp:txXfrm>
    </dsp:sp>
    <dsp:sp modelId="{B6197BA8-A346-49B7-A809-446CEFF5C366}">
      <dsp:nvSpPr>
        <dsp:cNvPr id="0" name=""/>
        <dsp:cNvSpPr/>
      </dsp:nvSpPr>
      <dsp:spPr>
        <a:xfrm>
          <a:off x="55840" y="896730"/>
          <a:ext cx="598037" cy="582803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55840" y="896730"/>
        <a:ext cx="598037" cy="582803"/>
      </dsp:txXfrm>
    </dsp:sp>
    <dsp:sp modelId="{C3DF87DB-364E-48C1-AA4C-8C9D604595B0}">
      <dsp:nvSpPr>
        <dsp:cNvPr id="0" name=""/>
        <dsp:cNvSpPr/>
      </dsp:nvSpPr>
      <dsp:spPr>
        <a:xfrm>
          <a:off x="3086107" y="678179"/>
          <a:ext cx="2391757" cy="1019904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심사 및 가입승인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3684046" y="678179"/>
        <a:ext cx="1793817" cy="1019904"/>
      </dsp:txXfrm>
    </dsp:sp>
    <dsp:sp modelId="{AA05610E-D6F6-41D4-AA91-69EA7DD66903}">
      <dsp:nvSpPr>
        <dsp:cNvPr id="0" name=""/>
        <dsp:cNvSpPr/>
      </dsp:nvSpPr>
      <dsp:spPr>
        <a:xfrm>
          <a:off x="2808317" y="896730"/>
          <a:ext cx="598037" cy="582803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2808317" y="896730"/>
        <a:ext cx="598037" cy="582803"/>
      </dsp:txXfrm>
    </dsp:sp>
    <dsp:sp modelId="{1B0C5F0B-019E-4F1A-ADD8-DFBDC437F566}">
      <dsp:nvSpPr>
        <dsp:cNvPr id="0" name=""/>
        <dsp:cNvSpPr/>
      </dsp:nvSpPr>
      <dsp:spPr>
        <a:xfrm>
          <a:off x="5884158" y="678179"/>
          <a:ext cx="2321058" cy="1019904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lumMod val="20000"/>
            <a:lumOff val="80000"/>
            <a:alpha val="9000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프로그램 이용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6464423" y="678179"/>
        <a:ext cx="1740794" cy="1019904"/>
      </dsp:txXfrm>
    </dsp:sp>
    <dsp:sp modelId="{43E5BC1F-EB19-4D49-A6C3-13C699B95714}">
      <dsp:nvSpPr>
        <dsp:cNvPr id="0" name=""/>
        <dsp:cNvSpPr/>
      </dsp:nvSpPr>
      <dsp:spPr>
        <a:xfrm>
          <a:off x="5606014" y="896730"/>
          <a:ext cx="598037" cy="582803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5606014" y="896730"/>
        <a:ext cx="598037" cy="58280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02DE2E-A5FD-4A5E-90AA-28BB700731EC}">
      <dsp:nvSpPr>
        <dsp:cNvPr id="0" name=""/>
        <dsp:cNvSpPr/>
      </dsp:nvSpPr>
      <dsp:spPr>
        <a:xfrm>
          <a:off x="435531" y="1107270"/>
          <a:ext cx="2141612" cy="95381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회원가입 상담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970935" y="1107270"/>
        <a:ext cx="1606209" cy="953810"/>
      </dsp:txXfrm>
    </dsp:sp>
    <dsp:sp modelId="{B6197BA8-A346-49B7-A809-446CEFF5C366}">
      <dsp:nvSpPr>
        <dsp:cNvPr id="0" name=""/>
        <dsp:cNvSpPr/>
      </dsp:nvSpPr>
      <dsp:spPr>
        <a:xfrm>
          <a:off x="210768" y="1298322"/>
          <a:ext cx="582932" cy="57170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 </a:t>
          </a:r>
          <a:endParaRPr lang="ko-KR" altLang="en-US" sz="1800" kern="1200" dirty="0"/>
        </a:p>
      </dsp:txBody>
      <dsp:txXfrm>
        <a:off x="210768" y="1298322"/>
        <a:ext cx="582932" cy="571706"/>
      </dsp:txXfrm>
    </dsp:sp>
    <dsp:sp modelId="{8129B9A2-71B3-4CC9-BE88-909A7E3BD81E}">
      <dsp:nvSpPr>
        <dsp:cNvPr id="0" name=""/>
        <dsp:cNvSpPr/>
      </dsp:nvSpPr>
      <dsp:spPr>
        <a:xfrm>
          <a:off x="2987421" y="1107270"/>
          <a:ext cx="2008207" cy="95381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은행과   </a:t>
          </a:r>
          <a:r>
            <a:rPr lang="en-US" altLang="ko-KR" sz="1400" b="1" kern="1200" cap="all" spc="0" dirty="0" smtClean="0">
              <a:ln w="0"/>
              <a:effectLst/>
            </a:rPr>
            <a:t>CMS</a:t>
          </a:r>
          <a:r>
            <a:rPr lang="ko-KR" altLang="en-US" sz="1400" b="1" kern="1200" cap="all" spc="0" dirty="0" smtClean="0">
              <a:ln w="0"/>
              <a:effectLst/>
            </a:rPr>
            <a:t>계약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3489473" y="1107270"/>
        <a:ext cx="1506155" cy="953810"/>
      </dsp:txXfrm>
    </dsp:sp>
    <dsp:sp modelId="{39A21FDC-3031-459F-BAB0-C03F914B20FA}">
      <dsp:nvSpPr>
        <dsp:cNvPr id="0" name=""/>
        <dsp:cNvSpPr/>
      </dsp:nvSpPr>
      <dsp:spPr>
        <a:xfrm>
          <a:off x="2695935" y="1298322"/>
          <a:ext cx="582932" cy="57170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 dirty="0"/>
        </a:p>
      </dsp:txBody>
      <dsp:txXfrm>
        <a:off x="2695935" y="1298322"/>
        <a:ext cx="582932" cy="571706"/>
      </dsp:txXfrm>
    </dsp:sp>
    <dsp:sp modelId="{C3DF87DB-364E-48C1-AA4C-8C9D604595B0}">
      <dsp:nvSpPr>
        <dsp:cNvPr id="0" name=""/>
        <dsp:cNvSpPr/>
      </dsp:nvSpPr>
      <dsp:spPr>
        <a:xfrm>
          <a:off x="5400594" y="1107270"/>
          <a:ext cx="1802346" cy="953810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err="1" smtClean="0">
              <a:ln w="0"/>
              <a:effectLst/>
            </a:rPr>
            <a:t>금결원</a:t>
          </a:r>
          <a:r>
            <a:rPr lang="ko-KR" altLang="en-US" sz="1400" b="1" kern="1200" cap="all" spc="0" dirty="0" smtClean="0">
              <a:ln w="0"/>
              <a:effectLst/>
            </a:rPr>
            <a:t>            접수</a:t>
          </a:r>
          <a:r>
            <a:rPr lang="en-US" altLang="ko-KR" sz="1400" b="1" kern="1200" cap="all" spc="0" dirty="0" smtClean="0">
              <a:ln w="0"/>
              <a:effectLst/>
            </a:rPr>
            <a:t>&amp;</a:t>
          </a:r>
          <a:r>
            <a:rPr lang="ko-KR" altLang="en-US" sz="1400" b="1" kern="1200" cap="all" spc="0" dirty="0" smtClean="0">
              <a:ln w="0"/>
              <a:effectLst/>
            </a:rPr>
            <a:t>심사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5851180" y="1107270"/>
        <a:ext cx="1351759" cy="953810"/>
      </dsp:txXfrm>
    </dsp:sp>
    <dsp:sp modelId="{AA05610E-D6F6-41D4-AA91-69EA7DD66903}">
      <dsp:nvSpPr>
        <dsp:cNvPr id="0" name=""/>
        <dsp:cNvSpPr/>
      </dsp:nvSpPr>
      <dsp:spPr>
        <a:xfrm>
          <a:off x="5158409" y="1298322"/>
          <a:ext cx="582932" cy="571706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kern="1200" dirty="0" smtClean="0"/>
            <a:t> </a:t>
          </a:r>
          <a:endParaRPr lang="ko-KR" altLang="en-US" sz="1800" kern="1200" dirty="0"/>
        </a:p>
      </dsp:txBody>
      <dsp:txXfrm>
        <a:off x="5158409" y="1298322"/>
        <a:ext cx="582932" cy="571706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02DE2E-A5FD-4A5E-90AA-28BB700731EC}">
      <dsp:nvSpPr>
        <dsp:cNvPr id="0" name=""/>
        <dsp:cNvSpPr/>
      </dsp:nvSpPr>
      <dsp:spPr>
        <a:xfrm>
          <a:off x="362722" y="669058"/>
          <a:ext cx="2356531" cy="1038146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보증보험 가입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951855" y="669058"/>
        <a:ext cx="1767398" cy="1038146"/>
      </dsp:txXfrm>
    </dsp:sp>
    <dsp:sp modelId="{B6197BA8-A346-49B7-A809-446CEFF5C366}">
      <dsp:nvSpPr>
        <dsp:cNvPr id="0" name=""/>
        <dsp:cNvSpPr/>
      </dsp:nvSpPr>
      <dsp:spPr>
        <a:xfrm>
          <a:off x="53115" y="891518"/>
          <a:ext cx="608734" cy="59322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53115" y="891518"/>
        <a:ext cx="608734" cy="593227"/>
      </dsp:txXfrm>
    </dsp:sp>
    <dsp:sp modelId="{C3DF87DB-364E-48C1-AA4C-8C9D604595B0}">
      <dsp:nvSpPr>
        <dsp:cNvPr id="0" name=""/>
        <dsp:cNvSpPr/>
      </dsp:nvSpPr>
      <dsp:spPr>
        <a:xfrm>
          <a:off x="3096341" y="669058"/>
          <a:ext cx="2155777" cy="1038146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err="1" smtClean="0">
              <a:ln w="0"/>
              <a:effectLst/>
            </a:rPr>
            <a:t>가승인</a:t>
          </a:r>
          <a:r>
            <a:rPr lang="ko-KR" altLang="en-US" sz="1400" b="1" kern="1200" cap="all" spc="0" dirty="0" smtClean="0">
              <a:ln w="0"/>
              <a:effectLst/>
            </a:rPr>
            <a:t>           등록</a:t>
          </a:r>
          <a:r>
            <a:rPr lang="en-US" altLang="ko-KR" sz="1400" b="1" kern="1200" cap="all" spc="0" dirty="0" smtClean="0">
              <a:ln w="0"/>
              <a:effectLst/>
            </a:rPr>
            <a:t>&amp;</a:t>
          </a:r>
          <a:r>
            <a:rPr lang="ko-KR" altLang="en-US" sz="1400" b="1" kern="1200" cap="all" spc="0" dirty="0" smtClean="0">
              <a:ln w="0"/>
              <a:effectLst/>
            </a:rPr>
            <a:t>승인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3635286" y="669058"/>
        <a:ext cx="1616833" cy="1038146"/>
      </dsp:txXfrm>
    </dsp:sp>
    <dsp:sp modelId="{AA05610E-D6F6-41D4-AA91-69EA7DD66903}">
      <dsp:nvSpPr>
        <dsp:cNvPr id="0" name=""/>
        <dsp:cNvSpPr/>
      </dsp:nvSpPr>
      <dsp:spPr>
        <a:xfrm>
          <a:off x="2854824" y="891518"/>
          <a:ext cx="608734" cy="593227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2854824" y="891518"/>
        <a:ext cx="608734" cy="593227"/>
      </dsp:txXfrm>
    </dsp:sp>
    <dsp:sp modelId="{1B0C5F0B-019E-4F1A-ADD8-DFBDC437F566}">
      <dsp:nvSpPr>
        <dsp:cNvPr id="0" name=""/>
        <dsp:cNvSpPr/>
      </dsp:nvSpPr>
      <dsp:spPr>
        <a:xfrm>
          <a:off x="5683727" y="669058"/>
          <a:ext cx="2362573" cy="1038146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lumMod val="20000"/>
            <a:lumOff val="80000"/>
            <a:alpha val="9000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17780" bIns="8890" numCol="1" spcCol="1270" anchor="ctr" anchorCtr="0">
          <a:noAutofit/>
          <a:scene3d>
            <a:camera prst="orthographicFront">
              <a:rot lat="0" lon="0" rev="0"/>
            </a:camera>
            <a:lightRig rig="contrasting" dir="t">
              <a:rot lat="0" lon="0" rev="4500000"/>
            </a:lightRig>
          </a:scene3d>
          <a:sp3d contourW="6350" prstMaterial="metal">
            <a:bevelT w="127000" h="31750" prst="relaxedInset"/>
            <a:contourClr>
              <a:schemeClr val="accent1">
                <a:shade val="75000"/>
              </a:schemeClr>
            </a:contourClr>
          </a:sp3d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cap="all" spc="0" dirty="0" smtClean="0">
              <a:ln w="0"/>
              <a:effectLst/>
            </a:rPr>
            <a:t>프로그램 이용</a:t>
          </a:r>
          <a:endParaRPr lang="ko-KR" altLang="en-US" sz="1400" b="1" kern="1200" cap="all" spc="0" dirty="0">
            <a:ln w="0"/>
            <a:effectLst/>
          </a:endParaRPr>
        </a:p>
      </dsp:txBody>
      <dsp:txXfrm>
        <a:off x="6274370" y="669058"/>
        <a:ext cx="1771930" cy="1038146"/>
      </dsp:txXfrm>
    </dsp:sp>
    <dsp:sp modelId="{43E5BC1F-EB19-4D49-A6C3-13C699B95714}">
      <dsp:nvSpPr>
        <dsp:cNvPr id="0" name=""/>
        <dsp:cNvSpPr/>
      </dsp:nvSpPr>
      <dsp:spPr>
        <a:xfrm>
          <a:off x="5400597" y="891518"/>
          <a:ext cx="608734" cy="593227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900" kern="1200" dirty="0" smtClean="0"/>
            <a:t> </a:t>
          </a:r>
          <a:endParaRPr lang="ko-KR" altLang="en-US" sz="1900" kern="1200" dirty="0"/>
        </a:p>
      </dsp:txBody>
      <dsp:txXfrm>
        <a:off x="5400597" y="891518"/>
        <a:ext cx="608734" cy="5932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EB980C-0C7A-468C-BBA3-2941A9944AC5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4BDEF-4B67-4CE9-A5F6-FB16BF37A98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A4BDEF-4B67-4CE9-A5F6-FB16BF37A98F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9196A-050A-4747-8C97-DCD7DF5D7BED}" type="datetimeFigureOut">
              <a:rPr lang="ko-KR" altLang="en-US" smtClean="0"/>
              <a:pPr/>
              <a:t>2019-09-10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828CF-2CB7-49FE-9497-8301FAE188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9.gif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7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6.png"/><Relationship Id="rId4" Type="http://schemas.openxmlformats.org/officeDocument/2006/relationships/diagramData" Target="../diagrams/data1.xml"/><Relationship Id="rId9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jpe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microsoft.com/office/2007/relationships/diagramDrawing" Target="../diagrams/drawing5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4.xml"/><Relationship Id="rId12" Type="http://schemas.openxmlformats.org/officeDocument/2006/relationships/diagramColors" Target="../diagrams/colors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11" Type="http://schemas.openxmlformats.org/officeDocument/2006/relationships/diagramQuickStyle" Target="../diagrams/quickStyle5.xml"/><Relationship Id="rId5" Type="http://schemas.openxmlformats.org/officeDocument/2006/relationships/diagramLayout" Target="../diagrams/layout4.xml"/><Relationship Id="rId10" Type="http://schemas.openxmlformats.org/officeDocument/2006/relationships/diagramLayout" Target="../diagrams/layout5.xml"/><Relationship Id="rId4" Type="http://schemas.openxmlformats.org/officeDocument/2006/relationships/diagramData" Target="../diagrams/data4.xml"/><Relationship Id="rId9" Type="http://schemas.openxmlformats.org/officeDocument/2006/relationships/diagramData" Target="../diagrams/data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0" Type="http://schemas.openxmlformats.org/officeDocument/2006/relationships/diagramLayout" Target="../diagrams/layout7.xml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이주연★\2.CMS\제안서이미지\CMS제안서표지정수기관리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1" y="396"/>
            <a:ext cx="9180511" cy="6856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4" name="표 23"/>
          <p:cNvGraphicFramePr>
            <a:graphicFrameLocks noGrp="1"/>
          </p:cNvGraphicFramePr>
          <p:nvPr/>
        </p:nvGraphicFramePr>
        <p:xfrm>
          <a:off x="1016713" y="2516868"/>
          <a:ext cx="7179417" cy="27309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79417"/>
              </a:tblGrid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0133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pic>
        <p:nvPicPr>
          <p:cNvPr id="7" name="Picture 4" descr="D:\이주연★\1.신안파일\신안소프트_로고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2226" y="2348880"/>
            <a:ext cx="1584171" cy="528058"/>
          </a:xfrm>
          <a:prstGeom prst="rect">
            <a:avLst/>
          </a:prstGeom>
          <a:noFill/>
        </p:spPr>
      </p:pic>
      <p:sp>
        <p:nvSpPr>
          <p:cNvPr id="25" name="직사각형 24"/>
          <p:cNvSpPr/>
          <p:nvPr/>
        </p:nvSpPr>
        <p:spPr>
          <a:xfrm>
            <a:off x="1022448" y="2961474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회사명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22448" y="3348697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대표자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022448" y="3749912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영업본부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022448" y="4140497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기술연구소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022448" y="4536973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홈페이지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022448" y="4914655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전화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793748" y="4914655"/>
            <a:ext cx="115212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팩스</a:t>
            </a:r>
            <a:endParaRPr lang="ko-KR" altLang="en-US" sz="1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190567" y="2950982"/>
            <a:ext cx="124425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㈜ 신안소프트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183541" y="3331055"/>
            <a:ext cx="6848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김순관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185863" y="3739132"/>
            <a:ext cx="4060727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서울시 금천구 가산동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345-9 </a:t>
            </a:r>
            <a:r>
              <a:rPr lang="en-US" altLang="ko-KR" sz="1300" b="1" dirty="0" err="1" smtClean="0">
                <a:latin typeface="맑은 고딕" pitchFamily="50" charset="-127"/>
                <a:ea typeface="맑은 고딕" pitchFamily="50" charset="-127"/>
              </a:rPr>
              <a:t>sk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트윈테크타워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712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호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173136" y="4131532"/>
            <a:ext cx="61141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경기도 수원시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영통구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신동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486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번지 디지털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엠파이어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2 102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713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우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16681)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189041" y="4517228"/>
            <a:ext cx="1940788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www.okbankcms.co.kr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183541" y="4896725"/>
            <a:ext cx="104387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1566-5767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56281" y="4896725"/>
            <a:ext cx="152477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0303-0007-5767</a:t>
            </a:r>
            <a:endParaRPr lang="ko-KR" altLang="en-US" sz="13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7936" y="1061120"/>
            <a:ext cx="135485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회사현황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780472"/>
            <a:ext cx="3133367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541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36" y="1061120"/>
            <a:ext cx="247054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회사개요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주사업분야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23" name="다이어그램 22"/>
          <p:cNvGraphicFramePr/>
          <p:nvPr/>
        </p:nvGraphicFramePr>
        <p:xfrm>
          <a:off x="107504" y="2348880"/>
          <a:ext cx="6196880" cy="4464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8" name="Picture 34" descr="http://okcmshome.cafe24.com/pub/images/content/company02_plus0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12543" y="3466644"/>
            <a:ext cx="1262236" cy="1008000"/>
          </a:xfrm>
          <a:prstGeom prst="rect">
            <a:avLst/>
          </a:prstGeom>
          <a:noFill/>
        </p:spPr>
      </p:pic>
      <p:sp>
        <p:nvSpPr>
          <p:cNvPr id="35" name="직사각형 34"/>
          <p:cNvSpPr/>
          <p:nvPr/>
        </p:nvSpPr>
        <p:spPr>
          <a:xfrm>
            <a:off x="0" y="1836113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수평선M" pitchFamily="18" charset="-127"/>
                <a:ea typeface="HY수평선M" pitchFamily="18" charset="-127"/>
              </a:rPr>
              <a:t>㈜신안소프트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는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20</a:t>
            </a:r>
            <a:r>
              <a:rPr lang="ko-KR" altLang="en-US" sz="1600" dirty="0" err="1" smtClean="0">
                <a:latin typeface="HY수평선M" pitchFamily="18" charset="-127"/>
                <a:ea typeface="HY수평선M" pitchFamily="18" charset="-127"/>
              </a:rPr>
              <a:t>여년간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 프로그램 개발에 축적된 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IRM</a:t>
            </a:r>
            <a:r>
              <a:rPr lang="en-US" altLang="ko-KR" sz="1200" dirty="0" smtClean="0">
                <a:latin typeface="HY수평선M" pitchFamily="18" charset="-127"/>
                <a:ea typeface="HY수평선M" pitchFamily="18" charset="-127"/>
              </a:rPr>
              <a:t>(institute relationship management)</a:t>
            </a:r>
          </a:p>
          <a:p>
            <a:pPr algn="ctr"/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기술로</a:t>
            </a:r>
            <a:r>
              <a:rPr lang="en-US" altLang="ko-KR" sz="1600" dirty="0" smtClean="0">
                <a:latin typeface="HY수평선M" pitchFamily="18" charset="-127"/>
                <a:ea typeface="HY수평선M" pitchFamily="18" charset="-127"/>
              </a:rPr>
              <a:t> IT</a:t>
            </a:r>
            <a:r>
              <a:rPr lang="ko-KR" altLang="en-US" sz="1600" dirty="0" smtClean="0">
                <a:latin typeface="HY수평선M" pitchFamily="18" charset="-127"/>
                <a:ea typeface="HY수평선M" pitchFamily="18" charset="-127"/>
              </a:rPr>
              <a:t>사업을 이끌어온 프로그램 개발업체입니다</a:t>
            </a:r>
            <a:endParaRPr lang="ko-KR" altLang="en-US" sz="1600" dirty="0">
              <a:latin typeface="HY수평선M" pitchFamily="18" charset="-127"/>
              <a:ea typeface="HY수평선M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7353" y="3356536"/>
            <a:ext cx="1290811" cy="10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0347" y="5103778"/>
            <a:ext cx="1268022" cy="10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331640" y="5084728"/>
            <a:ext cx="1265502" cy="10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이주연★\2.CMS\제안서이미지\제목-없음-1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06427" y="3428544"/>
            <a:ext cx="1245106" cy="288032"/>
          </a:xfrm>
          <a:prstGeom prst="rect">
            <a:avLst/>
          </a:prstGeom>
          <a:noFill/>
        </p:spPr>
      </p:pic>
      <p:sp>
        <p:nvSpPr>
          <p:cNvPr id="15" name="모서리가 둥근 직사각형 14"/>
          <p:cNvSpPr/>
          <p:nvPr/>
        </p:nvSpPr>
        <p:spPr>
          <a:xfrm>
            <a:off x="6012160" y="3717032"/>
            <a:ext cx="2808312" cy="2736304"/>
          </a:xfrm>
          <a:prstGeom prst="roundRect">
            <a:avLst>
              <a:gd name="adj" fmla="val 7509"/>
            </a:avLst>
          </a:prstGeom>
          <a:noFill/>
          <a:ln w="12700"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전자금융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더빌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금융결제원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CMS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패키지 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렌탈관리프로그램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정수기관리프로그램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미용실고객관리프로그램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학원학사관리프로그램 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 CRM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상조</a:t>
            </a: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ERP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개발</a:t>
            </a:r>
            <a:endParaRPr lang="en-US" altLang="ko-KR" sz="1200" b="1" dirty="0" smtClean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·</a:t>
            </a:r>
            <a:r>
              <a:rPr lang="ko-KR" altLang="en-US" sz="1200" b="1" dirty="0" smtClean="0">
                <a:solidFill>
                  <a:schemeClr val="tx1"/>
                </a:solidFill>
                <a:latin typeface="HY중고딕" pitchFamily="18" charset="-127"/>
                <a:ea typeface="HY중고딕" pitchFamily="18" charset="-127"/>
              </a:rPr>
              <a:t> 할부금시스템 개발</a:t>
            </a:r>
            <a:endParaRPr lang="ko-KR" altLang="en-US" sz="1200" b="1" dirty="0">
              <a:solidFill>
                <a:schemeClr val="tx1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47936" y="1061120"/>
            <a:ext cx="94448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연혁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250107" y="2204864"/>
            <a:ext cx="0" cy="3528392"/>
          </a:xfrm>
          <a:prstGeom prst="line">
            <a:avLst/>
          </a:prstGeom>
          <a:ln w="158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5076056" y="2223914"/>
            <a:ext cx="0" cy="2573238"/>
          </a:xfrm>
          <a:prstGeom prst="line">
            <a:avLst/>
          </a:prstGeom>
          <a:ln w="158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타원 17"/>
          <p:cNvSpPr/>
          <p:nvPr/>
        </p:nvSpPr>
        <p:spPr>
          <a:xfrm>
            <a:off x="1206674" y="2204864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539552" y="2132856"/>
          <a:ext cx="581942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942"/>
              </a:tblGrid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1996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1997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1998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1999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2000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2001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2002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2007</a:t>
                      </a:r>
                      <a:endParaRPr lang="ko-KR" altLang="en-US" sz="105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1409526" y="2132856"/>
          <a:ext cx="2586410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6410"/>
              </a:tblGrid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신안소프트 회사 설립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한국정보산업연합회</a:t>
                      </a:r>
                      <a:endParaRPr lang="ko-KR" altLang="en-US" sz="10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삼성 학원협회 대리점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학원관리프로그램 서비스 지정점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컴퓨터 기술 전문점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법인설립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한국소프트웨어산업협회 가입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기업부설 정보화 연구소 설립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시스템통합사업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(SI)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인증등록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상조관리통합솔루션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비영리법인 예산회계 등록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</a:rPr>
                        <a:t>CMS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자동이체 솔루션 등록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WEB </a:t>
                      </a:r>
                      <a:r>
                        <a:rPr lang="ko-KR" altLang="en-US" sz="10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빌링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통합 솔루션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" name="타원 20"/>
          <p:cNvSpPr/>
          <p:nvPr/>
        </p:nvSpPr>
        <p:spPr>
          <a:xfrm>
            <a:off x="1212015" y="3601591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1206674" y="2502421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1206674" y="2778646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1212007" y="333794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1206674" y="415136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1206674" y="4427587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1212007" y="4710286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9" name="표 28"/>
          <p:cNvGraphicFramePr>
            <a:graphicFrameLocks noGrp="1"/>
          </p:cNvGraphicFramePr>
          <p:nvPr/>
        </p:nvGraphicFramePr>
        <p:xfrm>
          <a:off x="4355976" y="2132856"/>
          <a:ext cx="581942" cy="3600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942"/>
              </a:tblGrid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2009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2010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2011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2012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2013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j-lt"/>
                        </a:rPr>
                        <a:t>2015</a:t>
                      </a:r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  <a:latin typeface="+mj-lt"/>
                        </a:rPr>
                        <a:t>2016</a:t>
                      </a:r>
                      <a:endParaRPr lang="ko-KR" altLang="en-US" sz="1100" b="1" dirty="0">
                        <a:solidFill>
                          <a:srgbClr val="002060"/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6954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/>
        </p:nvGraphicFramePr>
        <p:xfrm>
          <a:off x="5364088" y="2132856"/>
          <a:ext cx="2808312" cy="2736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/>
              </a:tblGrid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헤어 쿠키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미용실고객관리프로그램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)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등록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1000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1700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학원학사관리 통합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SYSTEM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등록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2000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2400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벤처기업 확인 등록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기업부설연구소 인정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CMS 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자동이체 프로그램 </a:t>
                      </a:r>
                      <a:r>
                        <a:rPr lang="en-US" altLang="ko-KR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2700</a:t>
                      </a:r>
                      <a:r>
                        <a:rPr lang="ko-KR" altLang="en-US" sz="10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</a:rPr>
                        <a:t>업체 돌파</a:t>
                      </a:r>
                      <a:endParaRPr lang="ko-KR" altLang="en-US" sz="1000" dirty="0">
                        <a:solidFill>
                          <a:schemeClr val="bg1">
                            <a:lumMod val="6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363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</a:rPr>
                        <a:t>CMS 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자동이체 프로그램 </a:t>
                      </a:r>
                      <a:r>
                        <a:rPr lang="en-US" altLang="ko-KR" sz="1100" b="1" dirty="0" smtClean="0">
                          <a:solidFill>
                            <a:srgbClr val="002060"/>
                          </a:solidFill>
                        </a:rPr>
                        <a:t>3000</a:t>
                      </a:r>
                      <a:r>
                        <a:rPr lang="ko-KR" altLang="en-US" sz="1100" b="1" dirty="0" smtClean="0">
                          <a:solidFill>
                            <a:srgbClr val="002060"/>
                          </a:solidFill>
                        </a:rPr>
                        <a:t>업체 돌파</a:t>
                      </a:r>
                      <a:endParaRPr lang="ko-KR" altLang="en-US" sz="11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2" name="타원 31"/>
          <p:cNvSpPr/>
          <p:nvPr/>
        </p:nvSpPr>
        <p:spPr>
          <a:xfrm>
            <a:off x="5047489" y="4725144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5037964" y="3611116"/>
            <a:ext cx="72000" cy="72008"/>
          </a:xfrm>
          <a:prstGeom prst="ellipse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5037964" y="443711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5037964" y="3337942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5037964" y="2785120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5042148" y="2521471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/>
          <p:cNvSpPr/>
          <p:nvPr/>
        </p:nvSpPr>
        <p:spPr>
          <a:xfrm>
            <a:off x="5037964" y="2214389"/>
            <a:ext cx="72000" cy="7200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1757957"/>
            <a:ext cx="1516861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4862" y="1753766"/>
            <a:ext cx="1523157" cy="2160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2388" y="1758693"/>
            <a:ext cx="1572894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051" y="4234806"/>
            <a:ext cx="1504553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45229" y="4234805"/>
            <a:ext cx="1557900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81053" y="4230613"/>
            <a:ext cx="1529426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90195" y="4230613"/>
            <a:ext cx="1530077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sp>
        <p:nvSpPr>
          <p:cNvPr id="12" name="TextBox 11"/>
          <p:cNvSpPr txBox="1"/>
          <p:nvPr/>
        </p:nvSpPr>
        <p:spPr>
          <a:xfrm>
            <a:off x="547936" y="1061120"/>
            <a:ext cx="358303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기업부설연구소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&amp;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프로그램등록증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44" y="1763531"/>
            <a:ext cx="1542857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936"/>
          <a:stretch>
            <a:fillRect/>
          </a:stretch>
        </p:blipFill>
        <p:spPr>
          <a:xfrm>
            <a:off x="377626" y="1757958"/>
            <a:ext cx="1511026" cy="2160000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</p:pic>
      <p:pic>
        <p:nvPicPr>
          <p:cNvPr id="1026" name="Picture 2" descr="F:\nas\디자인\●신안소프트 관리문서&amp;파일\2.신안_신안소프트 통장사본,사업자등록증\프로그램등록증\특허증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37436" y="4234805"/>
            <a:ext cx="1530078" cy="2160000"/>
          </a:xfrm>
          <a:prstGeom prst="rect">
            <a:avLst/>
          </a:prstGeom>
          <a:noFill/>
          <a:ln w="127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19" name="TextBox 18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1. 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회사소개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2. CMS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36" y="1061120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특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장점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pic>
        <p:nvPicPr>
          <p:cNvPr id="2050" name="Picture 2" descr="F:\nas\디자인\●CMS 홈페이지 (웹_일반,렌탈,정수기)\11.이미지모음\preview01_01_obj01.jpg"/>
          <p:cNvPicPr>
            <a:picLocks noChangeAspect="1" noChangeArrowheads="1"/>
          </p:cNvPicPr>
          <p:nvPr/>
        </p:nvPicPr>
        <p:blipFill>
          <a:blip r:embed="rId3" cstate="print"/>
          <a:srcRect t="10141" r="980" b="43147"/>
          <a:stretch>
            <a:fillRect/>
          </a:stretch>
        </p:blipFill>
        <p:spPr bwMode="auto">
          <a:xfrm>
            <a:off x="793676" y="1844824"/>
            <a:ext cx="7479307" cy="2189048"/>
          </a:xfrm>
          <a:prstGeom prst="rect">
            <a:avLst/>
          </a:prstGeom>
          <a:noFill/>
        </p:spPr>
      </p:pic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971600" y="4609936"/>
          <a:ext cx="705678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857"/>
                <a:gridCol w="6389927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국내 전 은행의 </a:t>
                      </a:r>
                      <a:r>
                        <a:rPr lang="ko-KR" altLang="en-US" sz="1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금융거래에 다른 편의를 제공 </a:t>
                      </a:r>
                      <a:r>
                        <a:rPr lang="ko-KR" altLang="en-US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받을 수 있습니다</a:t>
                      </a:r>
                      <a:r>
                        <a:rPr lang="en-US" altLang="ko-KR" sz="1400" b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자금계획의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종합적인 관리 운용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이 가능합니다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전자금융거래로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인력</a:t>
                      </a:r>
                      <a:r>
                        <a:rPr lang="en-US" altLang="ko-KR" sz="1400" b="1" dirty="0" smtClean="0">
                          <a:latin typeface="+mj-lt"/>
                          <a:ea typeface="나눔고딕"/>
                        </a:rPr>
                        <a:t>,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시간 비용절감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이 되고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생산성 향상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을 기할 수 있습니다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sz="1400" b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계좌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, 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카드 자동이체를 통해 </a:t>
                      </a:r>
                      <a:r>
                        <a:rPr lang="ko-KR" altLang="en-US" sz="1400" b="1" dirty="0" smtClean="0">
                          <a:latin typeface="+mj-lt"/>
                          <a:ea typeface="나눔고딕"/>
                        </a:rPr>
                        <a:t>안전성 확보 및 금융사고를 예방 </a:t>
                      </a:r>
                      <a:r>
                        <a:rPr lang="ko-KR" altLang="en-US" sz="1400" b="0" dirty="0" smtClean="0">
                          <a:latin typeface="+mj-lt"/>
                          <a:ea typeface="나눔고딕"/>
                        </a:rPr>
                        <a:t>할 수 있습니다</a:t>
                      </a:r>
                      <a:r>
                        <a:rPr lang="en-US" altLang="ko-KR" sz="1400" b="0" dirty="0" smtClean="0">
                          <a:latin typeface="+mj-lt"/>
                          <a:ea typeface="나눔고딕"/>
                        </a:rPr>
                        <a:t>.</a:t>
                      </a:r>
                      <a:endParaRPr lang="ko-KR" altLang="en-US" sz="1400" b="0" dirty="0">
                        <a:latin typeface="+mj-lt"/>
                        <a:ea typeface="나눔고딕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1103875" y="4653369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15616" y="5033567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115616" y="5412657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115616" y="5771589"/>
            <a:ext cx="432048" cy="288032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50000"/>
                </a:schemeClr>
              </a:gs>
              <a:gs pos="2500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135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endParaRPr lang="ko-KR" altLang="en-US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47936" y="1061120"/>
            <a:ext cx="406713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워터인포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정수기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서비스 제공내용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26" name="object 39"/>
          <p:cNvSpPr/>
          <p:nvPr/>
        </p:nvSpPr>
        <p:spPr>
          <a:xfrm rot="20735156">
            <a:off x="1458256" y="3276840"/>
            <a:ext cx="1249680" cy="12496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43"/>
          <p:cNvSpPr/>
          <p:nvPr/>
        </p:nvSpPr>
        <p:spPr>
          <a:xfrm rot="2428655">
            <a:off x="2371265" y="4691826"/>
            <a:ext cx="1249680" cy="126098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45"/>
          <p:cNvSpPr/>
          <p:nvPr/>
        </p:nvSpPr>
        <p:spPr>
          <a:xfrm rot="903405">
            <a:off x="3128691" y="3284984"/>
            <a:ext cx="1249680" cy="12496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48"/>
          <p:cNvSpPr/>
          <p:nvPr/>
        </p:nvSpPr>
        <p:spPr>
          <a:xfrm>
            <a:off x="2335904" y="3789424"/>
            <a:ext cx="1149095" cy="115214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52"/>
          <p:cNvSpPr/>
          <p:nvPr/>
        </p:nvSpPr>
        <p:spPr>
          <a:xfrm>
            <a:off x="539552" y="4302621"/>
            <a:ext cx="1800000" cy="1800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algn="ctr"/>
            <a:r>
              <a:rPr lang="ko-KR" altLang="en-US" b="1" dirty="0" err="1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모바일</a:t>
            </a:r>
            <a:r>
              <a:rPr lang="ko-KR" altLang="en-US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ko-KR" altLang="en-US" b="1" dirty="0" err="1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어플</a:t>
            </a:r>
            <a:r>
              <a:rPr lang="ko-KR" altLang="en-US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endParaRPr lang="en-US" altLang="ko-KR" b="1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서비스 제공</a:t>
            </a:r>
            <a:endParaRPr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sp>
        <p:nvSpPr>
          <p:cNvPr id="32" name="object 57"/>
          <p:cNvSpPr/>
          <p:nvPr/>
        </p:nvSpPr>
        <p:spPr>
          <a:xfrm>
            <a:off x="1991587" y="1801391"/>
            <a:ext cx="1800000" cy="1800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algn="ctr"/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PC </a:t>
            </a:r>
            <a:r>
              <a:rPr lang="ko-KR" alt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웹 </a:t>
            </a:r>
            <a:endParaRPr lang="en-US" altLang="ko-KR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ko-KR" alt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환경 </a:t>
            </a:r>
            <a:r>
              <a:rPr lang="ko-KR" altLang="en-US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렌탈</a:t>
            </a:r>
            <a:endParaRPr lang="en-US" altLang="ko-KR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ko-KR" altLang="en-US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필터관리 </a:t>
            </a:r>
            <a:endParaRPr lang="en-US" altLang="ko-KR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ko-KR" altLang="en-US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시스템 제공</a:t>
            </a:r>
            <a:endParaRPr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sp>
        <p:nvSpPr>
          <p:cNvPr id="33" name="object 61"/>
          <p:cNvSpPr/>
          <p:nvPr/>
        </p:nvSpPr>
        <p:spPr>
          <a:xfrm>
            <a:off x="3563888" y="4293096"/>
            <a:ext cx="1872008" cy="180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6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기술보증기금 </a:t>
            </a:r>
            <a:endParaRPr lang="en-US" altLang="ko-KR" sz="1600" b="1" dirty="0" smtClean="0">
              <a:solidFill>
                <a:srgbClr val="FFC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en-US" altLang="ko-KR" sz="1600" b="1" dirty="0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1</a:t>
            </a:r>
            <a:r>
              <a:rPr lang="ko-KR" altLang="en-US" sz="1600" b="1" dirty="0" err="1" smtClean="0">
                <a:solidFill>
                  <a:srgbClr val="FFC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억원</a:t>
            </a:r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 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최저가 </a:t>
            </a:r>
            <a:endParaRPr lang="en-US" altLang="ko-KR" sz="16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ko-KR" alt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비용으로 </a:t>
            </a:r>
            <a:endParaRPr lang="en-US" altLang="ko-KR" sz="16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  <a:p>
            <a:pPr algn="ctr"/>
            <a:r>
              <a:rPr lang="ko-KR" altLang="en-US" sz="1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</a:rPr>
              <a:t>사용</a:t>
            </a:r>
            <a:endParaRPr sz="16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lt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487263" y="1844824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38" name="object 10"/>
          <p:cNvSpPr/>
          <p:nvPr/>
        </p:nvSpPr>
        <p:spPr>
          <a:xfrm>
            <a:off x="5909323" y="1988080"/>
            <a:ext cx="2346960" cy="1080880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pPr algn="ctr"/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정수기 </a:t>
            </a:r>
            <a:r>
              <a:rPr lang="ko-KR" altLang="en-US" sz="1300" dirty="0" err="1" smtClean="0">
                <a:ea typeface="나눔고딕"/>
              </a:rPr>
              <a:t>렌탈</a:t>
            </a:r>
            <a:r>
              <a:rPr lang="en-US" altLang="ko-KR" sz="1300" dirty="0" smtClean="0">
                <a:ea typeface="나눔고딕"/>
              </a:rPr>
              <a:t>, </a:t>
            </a:r>
            <a:r>
              <a:rPr lang="ko-KR" altLang="en-US" sz="1300" dirty="0" smtClean="0">
                <a:ea typeface="나눔고딕"/>
              </a:rPr>
              <a:t>판매 필터교환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관리 업무에 특화된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en-US" altLang="ko-KR" sz="1300" dirty="0" smtClean="0">
                <a:ea typeface="나눔고딕"/>
              </a:rPr>
              <a:t>CMS</a:t>
            </a:r>
            <a:r>
              <a:rPr lang="ko-KR" altLang="en-US" sz="1300" dirty="0" smtClean="0">
                <a:ea typeface="나눔고딕"/>
              </a:rPr>
              <a:t>자동이체 솔루션</a:t>
            </a:r>
            <a:endParaRPr sz="1300" dirty="0">
              <a:ea typeface="나눔고딕"/>
            </a:endParaRPr>
          </a:p>
        </p:txBody>
      </p:sp>
      <p:sp>
        <p:nvSpPr>
          <p:cNvPr id="39" name="object 11"/>
          <p:cNvSpPr/>
          <p:nvPr/>
        </p:nvSpPr>
        <p:spPr>
          <a:xfrm>
            <a:off x="6006859" y="1844824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dirty="0" smtClean="0">
                <a:solidFill>
                  <a:srgbClr val="F8FAFA"/>
                </a:solidFill>
              </a:rPr>
              <a:t>적합성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40" name="object 10"/>
          <p:cNvSpPr/>
          <p:nvPr/>
        </p:nvSpPr>
        <p:spPr>
          <a:xfrm>
            <a:off x="5940152" y="3350756"/>
            <a:ext cx="2346960" cy="942340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장소에 관계없이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인터넷이 연결된 곳이면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어디서나 사용 가능</a:t>
            </a:r>
            <a:endParaRPr sz="1300" dirty="0">
              <a:ea typeface="나눔고딕"/>
            </a:endParaRPr>
          </a:p>
        </p:txBody>
      </p:sp>
      <p:sp>
        <p:nvSpPr>
          <p:cNvPr id="41" name="object 11"/>
          <p:cNvSpPr/>
          <p:nvPr/>
        </p:nvSpPr>
        <p:spPr>
          <a:xfrm>
            <a:off x="6037688" y="3207500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smtClean="0">
                <a:solidFill>
                  <a:srgbClr val="F8FAFA"/>
                </a:solidFill>
              </a:rPr>
              <a:t>즉시성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42" name="object 10"/>
          <p:cNvSpPr/>
          <p:nvPr/>
        </p:nvSpPr>
        <p:spPr>
          <a:xfrm>
            <a:off x="5952027" y="4502884"/>
            <a:ext cx="2346960" cy="798324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짧은 </a:t>
            </a:r>
            <a:r>
              <a:rPr lang="ko-KR" altLang="en-US" sz="1300" dirty="0" err="1" smtClean="0">
                <a:ea typeface="나눔고딕"/>
              </a:rPr>
              <a:t>시간내에</a:t>
            </a:r>
            <a:r>
              <a:rPr lang="ko-KR" altLang="en-US" sz="1300" dirty="0" smtClean="0">
                <a:ea typeface="나눔고딕"/>
              </a:rPr>
              <a:t> 프로그램 </a:t>
            </a:r>
            <a:endParaRPr lang="en-US" altLang="ko-KR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이해가능</a:t>
            </a:r>
            <a:endParaRPr lang="en-US" altLang="ko-KR" sz="1300" dirty="0" smtClean="0">
              <a:ea typeface="나눔고딕"/>
            </a:endParaRPr>
          </a:p>
        </p:txBody>
      </p:sp>
      <p:sp>
        <p:nvSpPr>
          <p:cNvPr id="43" name="object 11"/>
          <p:cNvSpPr/>
          <p:nvPr/>
        </p:nvSpPr>
        <p:spPr>
          <a:xfrm>
            <a:off x="6049563" y="4359628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smtClean="0">
                <a:solidFill>
                  <a:srgbClr val="F8FAFA"/>
                </a:solidFill>
              </a:rPr>
              <a:t>간편성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44" name="object 10"/>
          <p:cNvSpPr/>
          <p:nvPr/>
        </p:nvSpPr>
        <p:spPr>
          <a:xfrm>
            <a:off x="5969456" y="5445224"/>
            <a:ext cx="2346960" cy="726316"/>
          </a:xfrm>
          <a:custGeom>
            <a:avLst/>
            <a:gdLst/>
            <a:ahLst/>
            <a:cxnLst/>
            <a:rect l="l" t="t" r="r" b="b"/>
            <a:pathLst>
              <a:path w="2346959" h="942339">
                <a:moveTo>
                  <a:pt x="2310892" y="0"/>
                </a:moveTo>
                <a:lnTo>
                  <a:pt x="36068" y="0"/>
                </a:lnTo>
                <a:lnTo>
                  <a:pt x="22020" y="2831"/>
                </a:lnTo>
                <a:lnTo>
                  <a:pt x="10556" y="10556"/>
                </a:lnTo>
                <a:lnTo>
                  <a:pt x="2831" y="22020"/>
                </a:lnTo>
                <a:lnTo>
                  <a:pt x="0" y="36068"/>
                </a:lnTo>
                <a:lnTo>
                  <a:pt x="0" y="905763"/>
                </a:lnTo>
                <a:lnTo>
                  <a:pt x="2831" y="919811"/>
                </a:lnTo>
                <a:lnTo>
                  <a:pt x="10556" y="931275"/>
                </a:lnTo>
                <a:lnTo>
                  <a:pt x="22020" y="939000"/>
                </a:lnTo>
                <a:lnTo>
                  <a:pt x="36068" y="941832"/>
                </a:lnTo>
                <a:lnTo>
                  <a:pt x="2310892" y="941832"/>
                </a:lnTo>
                <a:lnTo>
                  <a:pt x="2324939" y="939000"/>
                </a:lnTo>
                <a:lnTo>
                  <a:pt x="2336403" y="931275"/>
                </a:lnTo>
                <a:lnTo>
                  <a:pt x="2344128" y="919811"/>
                </a:lnTo>
                <a:lnTo>
                  <a:pt x="2346959" y="905763"/>
                </a:lnTo>
                <a:lnTo>
                  <a:pt x="2346959" y="36068"/>
                </a:lnTo>
                <a:lnTo>
                  <a:pt x="2344128" y="22020"/>
                </a:lnTo>
                <a:lnTo>
                  <a:pt x="2336403" y="10556"/>
                </a:lnTo>
                <a:lnTo>
                  <a:pt x="2324939" y="2831"/>
                </a:lnTo>
                <a:lnTo>
                  <a:pt x="231089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lIns="0" tIns="0" rIns="0" bIns="0" rtlCol="0" anchor="ctr"/>
          <a:lstStyle/>
          <a:p>
            <a:pPr algn="ctr"/>
            <a:endParaRPr lang="en-US" sz="1300" dirty="0" smtClean="0">
              <a:ea typeface="나눔고딕"/>
            </a:endParaRPr>
          </a:p>
          <a:p>
            <a:pPr algn="ctr"/>
            <a:r>
              <a:rPr lang="ko-KR" altLang="en-US" sz="1300" dirty="0" smtClean="0">
                <a:ea typeface="나눔고딕"/>
              </a:rPr>
              <a:t>데이터 자동 안전백업 가능</a:t>
            </a:r>
            <a:endParaRPr lang="en-US" altLang="ko-KR" sz="1300" dirty="0" smtClean="0">
              <a:ea typeface="나눔고딕"/>
            </a:endParaRPr>
          </a:p>
        </p:txBody>
      </p:sp>
      <p:sp>
        <p:nvSpPr>
          <p:cNvPr id="45" name="object 11"/>
          <p:cNvSpPr/>
          <p:nvPr/>
        </p:nvSpPr>
        <p:spPr>
          <a:xfrm>
            <a:off x="6066992" y="5367740"/>
            <a:ext cx="2106295" cy="335280"/>
          </a:xfrm>
          <a:custGeom>
            <a:avLst/>
            <a:gdLst/>
            <a:ahLst/>
            <a:cxnLst/>
            <a:rect l="l" t="t" r="r" b="b"/>
            <a:pathLst>
              <a:path w="2106295" h="335280">
                <a:moveTo>
                  <a:pt x="2029460" y="0"/>
                </a:moveTo>
                <a:lnTo>
                  <a:pt x="76708" y="0"/>
                </a:lnTo>
                <a:lnTo>
                  <a:pt x="46827" y="6020"/>
                </a:lnTo>
                <a:lnTo>
                  <a:pt x="22447" y="22447"/>
                </a:lnTo>
                <a:lnTo>
                  <a:pt x="6020" y="46827"/>
                </a:lnTo>
                <a:lnTo>
                  <a:pt x="0" y="76707"/>
                </a:lnTo>
                <a:lnTo>
                  <a:pt x="0" y="258571"/>
                </a:lnTo>
                <a:lnTo>
                  <a:pt x="6020" y="288452"/>
                </a:lnTo>
                <a:lnTo>
                  <a:pt x="22447" y="312832"/>
                </a:lnTo>
                <a:lnTo>
                  <a:pt x="46827" y="329259"/>
                </a:lnTo>
                <a:lnTo>
                  <a:pt x="76708" y="335279"/>
                </a:lnTo>
                <a:lnTo>
                  <a:pt x="2029460" y="335279"/>
                </a:lnTo>
                <a:lnTo>
                  <a:pt x="2059340" y="329259"/>
                </a:lnTo>
                <a:lnTo>
                  <a:pt x="2083720" y="312832"/>
                </a:lnTo>
                <a:lnTo>
                  <a:pt x="2100147" y="288452"/>
                </a:lnTo>
                <a:lnTo>
                  <a:pt x="2106167" y="258571"/>
                </a:lnTo>
                <a:lnTo>
                  <a:pt x="2106167" y="76707"/>
                </a:lnTo>
                <a:lnTo>
                  <a:pt x="2100147" y="46827"/>
                </a:lnTo>
                <a:lnTo>
                  <a:pt x="2083720" y="22447"/>
                </a:lnTo>
                <a:lnTo>
                  <a:pt x="2059340" y="6020"/>
                </a:lnTo>
                <a:lnTo>
                  <a:pt x="2029460" y="0"/>
                </a:lnTo>
                <a:close/>
              </a:path>
            </a:pathLst>
          </a:custGeom>
          <a:solidFill>
            <a:srgbClr val="306856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sz="1400" b="1" dirty="0" smtClean="0">
                <a:solidFill>
                  <a:srgbClr val="F8FAFA"/>
                </a:solidFill>
              </a:rPr>
              <a:t>안전성</a:t>
            </a:r>
            <a:endParaRPr sz="1400" b="1" dirty="0">
              <a:solidFill>
                <a:srgbClr val="F8FAFA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2. CMS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026" name="Picture 2" descr="D:\이주연★\2.CMS\제안서이미지\워터인포로고 사본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33836" y="4096122"/>
            <a:ext cx="1368549" cy="6082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875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다이어그램 8"/>
          <p:cNvGraphicFramePr/>
          <p:nvPr/>
        </p:nvGraphicFramePr>
        <p:xfrm>
          <a:off x="467544" y="1052736"/>
          <a:ext cx="8460432" cy="5251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47936" y="1061120"/>
            <a:ext cx="337945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</a:rPr>
              <a:t>워터인포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정수기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기본지원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10" name="다이어그램 9"/>
          <p:cNvGraphicFramePr/>
          <p:nvPr/>
        </p:nvGraphicFramePr>
        <p:xfrm>
          <a:off x="998351" y="1935881"/>
          <a:ext cx="7308540" cy="4938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2. CMS</a:t>
            </a:r>
            <a:r>
              <a:rPr lang="ko-KR" altLang="en-US" sz="20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소개</a:t>
            </a:r>
            <a:endParaRPr lang="ko-KR" altLang="en-US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39236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적용분양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정수기 대여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판매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필터교환관리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937" y="1556792"/>
            <a:ext cx="4319543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987" y="1484785"/>
            <a:ext cx="4300015" cy="309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232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고객관리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23528" y="4653136"/>
            <a:ext cx="4104456" cy="194421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고객을 등록하고 </a:t>
            </a:r>
            <a:r>
              <a:rPr lang="ko-KR" altLang="en-US" sz="10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000" b="1" spc="150" dirty="0" err="1" smtClean="0">
                <a:ln w="11430"/>
                <a:solidFill>
                  <a:schemeClr val="tx1"/>
                </a:solidFill>
                <a:latin typeface="+mj-lt"/>
              </a:rPr>
              <a:t>담당기사별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000" b="1" spc="150" dirty="0" err="1" smtClean="0">
                <a:ln w="11430"/>
                <a:solidFill>
                  <a:schemeClr val="tx1"/>
                </a:solidFill>
                <a:latin typeface="+mj-lt"/>
              </a:rPr>
              <a:t>지사별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</a:p>
          <a:p>
            <a:pPr algn="ctr"/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000" b="1" spc="150" dirty="0" err="1" smtClean="0">
                <a:ln w="11430"/>
                <a:solidFill>
                  <a:schemeClr val="tx1"/>
                </a:solidFill>
                <a:latin typeface="+mj-lt"/>
              </a:rPr>
              <a:t>승인상태별로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고객조회 가능</a:t>
            </a:r>
          </a:p>
          <a:p>
            <a:pPr algn="ctr"/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고객데이터 엑셀 반출</a:t>
            </a:r>
          </a:p>
          <a:p>
            <a:pPr algn="ctr"/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정수기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필터교환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, AS 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등록 가능</a:t>
            </a:r>
          </a:p>
          <a:p>
            <a:pPr algn="ctr"/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-AS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접수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필터교환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정수기설치 등 작업예정인 목록을 </a:t>
            </a:r>
            <a:endParaRPr lang="en-US" altLang="ko-KR" sz="10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한번에 확인하고 관리가능</a:t>
            </a:r>
            <a:endParaRPr lang="en-US" altLang="ko-KR" sz="10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 -CMS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출금 계좌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&amp;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증빙파일 등록가능</a:t>
            </a:r>
          </a:p>
          <a:p>
            <a:pPr algn="ctr"/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000" b="1" spc="150" dirty="0" smtClean="0">
                <a:ln w="11430"/>
                <a:solidFill>
                  <a:srgbClr val="C00000"/>
                </a:solidFill>
                <a:latin typeface="+mj-lt"/>
              </a:rPr>
              <a:t>현금영수증</a:t>
            </a:r>
            <a:r>
              <a:rPr lang="en-US" altLang="ko-KR" sz="10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000" b="1" spc="150" dirty="0" smtClean="0">
                <a:ln w="11430"/>
                <a:solidFill>
                  <a:srgbClr val="C00000"/>
                </a:solidFill>
                <a:latin typeface="+mj-lt"/>
              </a:rPr>
              <a:t>세금계산서 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발행 가능</a:t>
            </a:r>
          </a:p>
          <a:p>
            <a:pPr algn="ctr"/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-CMS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외 고객 입금데이터 등록 가능</a:t>
            </a:r>
          </a:p>
          <a:p>
            <a:pPr algn="ctr"/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수신대상 조회 후 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SMS 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발송 가능</a:t>
            </a:r>
          </a:p>
          <a:p>
            <a:pPr algn="ctr"/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고객 메모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지도</a:t>
            </a:r>
            <a:r>
              <a:rPr lang="en-US" altLang="ko-KR" sz="10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000" b="1" spc="150" dirty="0" err="1" smtClean="0">
                <a:ln w="11430"/>
                <a:solidFill>
                  <a:schemeClr val="tx1"/>
                </a:solidFill>
                <a:latin typeface="+mj-lt"/>
              </a:rPr>
              <a:t>로드뷰</a:t>
            </a:r>
            <a:r>
              <a:rPr lang="ko-KR" altLang="en-US" sz="1000" b="1" spc="150" dirty="0" smtClean="0">
                <a:ln w="11430"/>
                <a:solidFill>
                  <a:schemeClr val="tx1"/>
                </a:solidFill>
                <a:latin typeface="+mj-lt"/>
              </a:rPr>
              <a:t> 확인 가능</a:t>
            </a:r>
            <a:endParaRPr lang="ko-KR" altLang="en-US" sz="10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467544" y="436510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4716016" y="4653352"/>
            <a:ext cx="4104456" cy="1944000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등록된 고객정보 조회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방문예정일을 확인하여 설치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필터교환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,AS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접수 건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처리가능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로드뷰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주소 확인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전화로 즉시 연결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-SMS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발송 가능</a:t>
            </a: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AS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접수 실시간 등록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기간별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사원별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작업현황 확인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4860032" y="436533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541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1050" y="1628800"/>
            <a:ext cx="4392488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 l="1453" r="1228"/>
          <a:stretch>
            <a:fillRect/>
          </a:stretch>
        </p:blipFill>
        <p:spPr bwMode="auto">
          <a:xfrm>
            <a:off x="169987" y="1608559"/>
            <a:ext cx="4320480" cy="2963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232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필터교환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475656" y="5085184"/>
            <a:ext cx="6336704" cy="13681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05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05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050" b="1" spc="150" dirty="0" smtClean="0">
                <a:ln w="11430"/>
                <a:solidFill>
                  <a:schemeClr val="tx1"/>
                </a:solidFill>
                <a:latin typeface="+mj-lt"/>
              </a:rPr>
              <a:t>필터 주기에 맞춰 교환 예정일을 자동으로 계산</a:t>
            </a:r>
            <a:endParaRPr lang="en-US" altLang="ko-KR" sz="105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05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050" b="1" spc="150" dirty="0" smtClean="0">
                <a:ln w="11430"/>
                <a:solidFill>
                  <a:schemeClr val="tx1"/>
                </a:solidFill>
                <a:latin typeface="+mj-lt"/>
              </a:rPr>
              <a:t>필터 교환 예정일을 확인하고 필터를 추가하거나 교환 등록가능</a:t>
            </a:r>
            <a:endParaRPr lang="en-US" altLang="ko-KR" sz="105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050" b="1" spc="150" dirty="0" smtClean="0">
                <a:ln w="11430"/>
                <a:solidFill>
                  <a:schemeClr val="tx1"/>
                </a:solidFill>
                <a:latin typeface="+mj-lt"/>
              </a:rPr>
              <a:t> -PC</a:t>
            </a:r>
            <a:r>
              <a:rPr lang="ko-KR" altLang="en-US" sz="1050" b="1" spc="150" dirty="0" smtClean="0">
                <a:ln w="11430"/>
                <a:solidFill>
                  <a:schemeClr val="tx1"/>
                </a:solidFill>
                <a:latin typeface="+mj-lt"/>
              </a:rPr>
              <a:t>와 모바일 연동으로 </a:t>
            </a:r>
            <a:r>
              <a:rPr lang="ko-KR" altLang="en-US" sz="1050" b="1" spc="150" dirty="0" err="1" smtClean="0">
                <a:ln w="11430"/>
                <a:solidFill>
                  <a:schemeClr val="tx1"/>
                </a:solidFill>
                <a:latin typeface="+mj-lt"/>
              </a:rPr>
              <a:t>모바일에서도</a:t>
            </a:r>
            <a:r>
              <a:rPr lang="ko-KR" altLang="en-US" sz="1050" b="1" spc="150" dirty="0" smtClean="0">
                <a:ln w="11430"/>
                <a:solidFill>
                  <a:schemeClr val="tx1"/>
                </a:solidFill>
                <a:latin typeface="+mj-lt"/>
              </a:rPr>
              <a:t> 작업지시서를 확인하고 서명 후 등록 가능</a:t>
            </a:r>
            <a:endParaRPr lang="en-US" altLang="ko-KR" sz="105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05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050" b="1" spc="150" dirty="0" err="1" smtClean="0">
                <a:ln w="11430"/>
                <a:solidFill>
                  <a:schemeClr val="tx1"/>
                </a:solidFill>
                <a:latin typeface="+mj-lt"/>
              </a:rPr>
              <a:t>사원별</a:t>
            </a:r>
            <a:r>
              <a:rPr lang="en-US" altLang="ko-KR" sz="105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05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ko-KR" altLang="en-US" sz="1050" b="1" spc="150" dirty="0" smtClean="0">
                <a:ln w="11430"/>
                <a:solidFill>
                  <a:schemeClr val="tx1"/>
                </a:solidFill>
                <a:latin typeface="+mj-lt"/>
              </a:rPr>
              <a:t> 작업 현황 확인가능</a:t>
            </a:r>
            <a:endParaRPr lang="ko-KR" altLang="en-US" sz="105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3707904" y="4797153"/>
            <a:ext cx="1800200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r>
              <a:rPr lang="en-US" altLang="ko-KR" sz="1400" b="1" cap="all" dirty="0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/</a:t>
            </a:r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5" name="오른쪽으로 구부러진 화살표 14"/>
          <p:cNvSpPr/>
          <p:nvPr/>
        </p:nvSpPr>
        <p:spPr>
          <a:xfrm>
            <a:off x="4159002" y="2852936"/>
            <a:ext cx="288032" cy="648072"/>
          </a:xfrm>
          <a:prstGeom prst="curved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tx1"/>
              </a:solidFill>
            </a:endParaRPr>
          </a:p>
        </p:txBody>
      </p:sp>
      <p:sp>
        <p:nvSpPr>
          <p:cNvPr id="17" name="오른쪽으로 구부러진 화살표 16"/>
          <p:cNvSpPr/>
          <p:nvPr/>
        </p:nvSpPr>
        <p:spPr>
          <a:xfrm>
            <a:off x="4480942" y="2843411"/>
            <a:ext cx="288032" cy="648072"/>
          </a:xfrm>
          <a:prstGeom prst="curvedRightArrow">
            <a:avLst/>
          </a:prstGeom>
          <a:solidFill>
            <a:schemeClr val="bg1">
              <a:lumMod val="65000"/>
            </a:schemeClr>
          </a:solidFill>
          <a:ln>
            <a:noFill/>
          </a:ln>
          <a:scene3d>
            <a:camera prst="orthographicFront">
              <a:rot lat="0" lon="0" rev="107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83385" y="2996952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1">
                    <a:lumMod val="65000"/>
                  </a:schemeClr>
                </a:solidFill>
                <a:latin typeface="HY강B" pitchFamily="18" charset="-127"/>
                <a:ea typeface="HY강B" pitchFamily="18" charset="-127"/>
              </a:rPr>
              <a:t>연동</a:t>
            </a:r>
            <a:endParaRPr lang="ko-KR" altLang="en-US" sz="1600" dirty="0">
              <a:solidFill>
                <a:schemeClr val="bg1">
                  <a:lumMod val="65000"/>
                </a:schemeClr>
              </a:solidFill>
              <a:latin typeface="HY강B" pitchFamily="18" charset="-127"/>
              <a:ea typeface="HY강B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3267241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자동이체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4958" y="1738908"/>
            <a:ext cx="4320480" cy="298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모서리가 둥근 직사각형 19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신규 계좌 또는 카드 출금 고객 승인신청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en-US" altLang="ko-KR" sz="1100" b="1" spc="150" dirty="0" smtClean="0">
                <a:ln w="11430"/>
                <a:solidFill>
                  <a:srgbClr val="003366"/>
                </a:solidFill>
                <a:latin typeface="+mj-lt"/>
              </a:rPr>
              <a:t>(</a:t>
            </a:r>
            <a:r>
              <a:rPr lang="ko-KR" altLang="en-US" sz="1100" b="1" spc="150" dirty="0" err="1" smtClean="0">
                <a:ln w="11430"/>
                <a:solidFill>
                  <a:srgbClr val="003366"/>
                </a:solidFill>
                <a:latin typeface="+mj-lt"/>
              </a:rPr>
              <a:t>금결원</a:t>
            </a:r>
            <a:r>
              <a:rPr lang="ko-KR" altLang="en-US" sz="1100" b="1" spc="150" dirty="0" smtClean="0">
                <a:ln w="11430"/>
                <a:solidFill>
                  <a:srgbClr val="003366"/>
                </a:solidFill>
                <a:latin typeface="+mj-lt"/>
              </a:rPr>
              <a:t> 사용자는 계좌만 가능</a:t>
            </a:r>
            <a:r>
              <a:rPr lang="en-US" altLang="ko-KR" sz="1100" b="1" spc="150" dirty="0" smtClean="0">
                <a:ln w="11430"/>
                <a:solidFill>
                  <a:srgbClr val="003366"/>
                </a:solidFill>
                <a:latin typeface="+mj-lt"/>
              </a:rPr>
              <a:t>)</a:t>
            </a: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신청한 계좌의 이상 유무를 확인하고 처리가능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당월분을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생성하고 출금금액 수정하여 출금가능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원하는 일자를 선택하여 출금신청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출금한 것에 대해 여부 확인가능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사진촬영을 통해 증빙파일 등록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고객 계좌 승인 현황 실시간 확인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일자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지사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담당자별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CMS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청구 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              &amp;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출금내역 실시간 확인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5321" y="1556792"/>
            <a:ext cx="437762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681164"/>
            <a:ext cx="4466828" cy="303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232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입금관리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입금방식별에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따른 일별 입금내역 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확인가능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지사별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감당기사별에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따른 월별 입금내역 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확인가능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데이터 엑셀 다운가능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입금영수증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기부금영수증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후원금 영수증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일자별로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조회하여 출력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일별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월별 입금 현황을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지사별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담당기사별로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데이터 조회가능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고객별로 미수금현황 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7029" y="1576561"/>
            <a:ext cx="4464496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5157" y="1628800"/>
            <a:ext cx="4354835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2907" y="1714525"/>
            <a:ext cx="4492963" cy="2961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840842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SMS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관리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고객별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담당자별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입금방식별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등 고객을 조회한 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기준으로 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SMS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발송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예문으로 등록되어진 문자 클릭하여 발송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SMS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발송현황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청구현황 확인가능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noFill/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담당자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승인상태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지사별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등으로 발송대상을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검색하고 실시간 전송가능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-SMS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발송 현황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일자별로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확인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302839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세금계산서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(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웹기능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모바일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)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세금계산서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현금영수증 입금일자 기준으로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조회 후 일괄발행 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발행된 현금영수증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세금계산서 진행상태 확인가능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웹기능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716016" y="5013176"/>
            <a:ext cx="4104456" cy="1584176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발행일자 기준으로 조회하여 세금계산서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발행확인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rgbClr val="C00000"/>
                </a:solidFill>
                <a:latin typeface="+mj-lt"/>
              </a:rPr>
              <a:t>모바일과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PC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실시간 연동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860032" y="4725376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dirty="0" err="1" smtClean="0">
                <a:ln w="0"/>
                <a:solidFill>
                  <a:schemeClr val="tx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모바일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 r="9615"/>
          <a:stretch>
            <a:fillRect/>
          </a:stretch>
        </p:blipFill>
        <p:spPr bwMode="auto">
          <a:xfrm>
            <a:off x="134467" y="1672233"/>
            <a:ext cx="4365525" cy="2764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19042" y="1743646"/>
            <a:ext cx="4464496" cy="2837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b="8696"/>
          <a:stretch>
            <a:fillRect/>
          </a:stretch>
        </p:blipFill>
        <p:spPr bwMode="auto">
          <a:xfrm>
            <a:off x="4427983" y="1791865"/>
            <a:ext cx="4550271" cy="302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9" y="1715666"/>
            <a:ext cx="4287397" cy="299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3.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프로그램 설명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265364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영업정보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/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환경설정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716016" y="5013176"/>
            <a:ext cx="3960440" cy="1584176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업체의 기본정보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출금 한도 수수료 등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CMS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정보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</a:t>
            </a: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세금계산서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&amp;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현금영수증 연동정보 등록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프로그램 담당 직원과 설치 담당기사 등록가능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필터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정수기 등록가능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-SMS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예문 등록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자동출금 여부 확인</a:t>
            </a:r>
            <a:r>
              <a:rPr lang="en-US" altLang="ko-KR" sz="1100" b="1" spc="150" dirty="0" smtClean="0">
                <a:ln w="11430"/>
                <a:solidFill>
                  <a:srgbClr val="003366"/>
                </a:solidFill>
                <a:latin typeface="+mj-lt"/>
              </a:rPr>
              <a:t>(</a:t>
            </a:r>
            <a:r>
              <a:rPr lang="ko-KR" altLang="en-US" sz="1050" b="1" spc="150" dirty="0" err="1" smtClean="0">
                <a:ln w="11430"/>
                <a:solidFill>
                  <a:srgbClr val="003366"/>
                </a:solidFill>
                <a:latin typeface="+mj-lt"/>
              </a:rPr>
              <a:t>더빌만</a:t>
            </a:r>
            <a:r>
              <a:rPr lang="ko-KR" altLang="en-US" sz="1050" b="1" spc="150" dirty="0" smtClean="0">
                <a:ln w="11430"/>
                <a:solidFill>
                  <a:srgbClr val="003366"/>
                </a:solidFill>
                <a:latin typeface="+mj-lt"/>
              </a:rPr>
              <a:t> 이용 가능</a:t>
            </a:r>
            <a:r>
              <a:rPr lang="en-US" altLang="ko-KR" sz="1050" b="1" spc="150" dirty="0" smtClean="0">
                <a:ln w="11430"/>
                <a:solidFill>
                  <a:srgbClr val="003366"/>
                </a:solidFill>
                <a:latin typeface="+mj-lt"/>
              </a:rPr>
              <a:t>)</a:t>
            </a:r>
            <a:endParaRPr lang="ko-KR" altLang="en-US" sz="1100" b="1" spc="150" dirty="0">
              <a:ln w="11430"/>
              <a:solidFill>
                <a:srgbClr val="003366"/>
              </a:solidFill>
              <a:latin typeface="+mj-lt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860032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환경설정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323528" y="5013000"/>
            <a:ext cx="4104456" cy="1584352"/>
          </a:xfrm>
          <a:prstGeom prst="roundRect">
            <a:avLst>
              <a:gd name="adj" fmla="val 6120"/>
            </a:avLst>
          </a:prstGeom>
          <a:solidFill>
            <a:schemeClr val="bg1"/>
          </a:solidFill>
          <a:ln>
            <a:solidFill>
              <a:srgbClr val="003366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-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일자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판매</a:t>
            </a:r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,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필터관리여부 조건 등으로 정수기 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rgbClr val="C00000"/>
                </a:solidFill>
                <a:latin typeface="+mj-lt"/>
              </a:rPr>
              <a:t>  </a:t>
            </a:r>
            <a:r>
              <a:rPr lang="ko-KR" altLang="en-US" sz="1100" b="1" spc="150" dirty="0" smtClean="0">
                <a:ln w="11430"/>
                <a:solidFill>
                  <a:srgbClr val="C00000"/>
                </a:solidFill>
                <a:latin typeface="+mj-lt"/>
              </a:rPr>
              <a:t>사용현황 조회가능</a:t>
            </a:r>
            <a:endParaRPr lang="en-US" altLang="ko-KR" sz="1100" b="1" spc="150" dirty="0" smtClean="0">
              <a:ln w="11430"/>
              <a:solidFill>
                <a:srgbClr val="C00000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지사별</a:t>
            </a:r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, </a:t>
            </a:r>
            <a:r>
              <a:rPr lang="ko-KR" altLang="en-US" sz="1100" b="1" spc="150" dirty="0" err="1" smtClean="0">
                <a:ln w="11430"/>
                <a:solidFill>
                  <a:schemeClr val="tx1"/>
                </a:solidFill>
                <a:latin typeface="+mj-lt"/>
              </a:rPr>
              <a:t>담당기사별에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 따른 고객조회 가능</a:t>
            </a:r>
            <a:endParaRPr lang="en-US" altLang="ko-KR" sz="1100" b="1" spc="150" dirty="0" smtClean="0">
              <a:ln w="11430"/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altLang="ko-KR" sz="1100" b="1" spc="150" dirty="0" smtClean="0">
                <a:ln w="11430"/>
                <a:solidFill>
                  <a:schemeClr val="tx1"/>
                </a:solidFill>
                <a:latin typeface="+mj-lt"/>
              </a:rPr>
              <a:t> -</a:t>
            </a:r>
            <a:r>
              <a:rPr lang="ko-KR" altLang="en-US" sz="1100" b="1" spc="150" dirty="0" smtClean="0">
                <a:ln w="11430"/>
                <a:solidFill>
                  <a:schemeClr val="tx1"/>
                </a:solidFill>
                <a:latin typeface="+mj-lt"/>
              </a:rPr>
              <a:t>엑셀 다운 가능</a:t>
            </a:r>
            <a:endParaRPr lang="ko-KR" altLang="en-US" sz="1100" b="1" spc="150" dirty="0">
              <a:ln w="11430"/>
              <a:solidFill>
                <a:schemeClr val="tx1"/>
              </a:solidFill>
              <a:latin typeface="+mj-lt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4725144"/>
            <a:ext cx="1152128" cy="360040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ko-KR" altLang="en-US" sz="1400" b="1" cap="all" smtClean="0">
                <a:ln w="0"/>
                <a:solidFill>
                  <a:schemeClr val="tx2">
                    <a:lumMod val="75000"/>
                  </a:schemeClr>
                </a:solidFill>
                <a:effectLst/>
              </a:rPr>
              <a:t>영업정보</a:t>
            </a:r>
            <a:endParaRPr lang="ko-KR" altLang="en-US" sz="1400" b="1" cap="all" dirty="0">
              <a:ln w="0"/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다이어그램 10"/>
          <p:cNvGraphicFramePr/>
          <p:nvPr/>
        </p:nvGraphicFramePr>
        <p:xfrm>
          <a:off x="35496" y="404664"/>
          <a:ext cx="7848872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HY강B" pitchFamily="18" charset="-127"/>
              </a:rPr>
              <a:t>  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4.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더빌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워터인포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graphicFrame>
        <p:nvGraphicFramePr>
          <p:cNvPr id="12" name="다이어그램 11"/>
          <p:cNvGraphicFramePr/>
          <p:nvPr/>
        </p:nvGraphicFramePr>
        <p:xfrm>
          <a:off x="755576" y="1916832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47936" y="1061120"/>
            <a:ext cx="252505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더빌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전산망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가입절차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2992" y="3861048"/>
            <a:ext cx="252505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더빌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전산망 구비서류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654994" y="4374629"/>
          <a:ext cx="7920879" cy="2263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4209"/>
                <a:gridCol w="3243995"/>
                <a:gridCol w="3242675"/>
              </a:tblGrid>
              <a:tr h="3233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 분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개인사업자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법인사업자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필요서류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사업자등록증 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사업자등록증 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신분증 사본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주민등록등본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공동대표모두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통장사본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통장사본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법인인감증명서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대표자 인감증명서 원본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인감증명서 원본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공동대표 모두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/3</a:t>
                      </a: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개월 이내</a:t>
                      </a:r>
                      <a:r>
                        <a:rPr lang="en-US" altLang="ko-KR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법인등기부등본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더빌 신규이용신청서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더빌</a:t>
                      </a:r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신규이용신청서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신안소프트 자동이체동의서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신안소프트 자동이체동의서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4.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더빌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워터인포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296908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</a:t>
            </a:r>
            <a:r>
              <a:rPr lang="ko-KR" altLang="en-US" sz="1600" b="1" cap="all" dirty="0" err="1" smtClean="0">
                <a:ln w="0"/>
                <a:solidFill>
                  <a:schemeClr val="tx2"/>
                </a:solidFill>
                <a:effectLst/>
              </a:rPr>
              <a:t>더빌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</a:rPr>
              <a:t>정수기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이용요금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740352" y="1340768"/>
            <a:ext cx="936104" cy="288032"/>
          </a:xfrm>
          <a:prstGeom prst="rect">
            <a:avLst/>
          </a:prstGeom>
          <a:noFill/>
          <a:ln w="12700">
            <a:noFill/>
          </a:ln>
          <a:scene3d>
            <a:camera prst="orthographicFront"/>
            <a:lightRig rig="soft" dir="t">
              <a:rot lat="0" lon="0" rev="10800000"/>
            </a:lightRig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n-US" altLang="ko-KR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(VAT</a:t>
            </a:r>
            <a:r>
              <a:rPr lang="ko-KR" altLang="en-US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별도</a:t>
            </a:r>
            <a:r>
              <a:rPr lang="en-US" altLang="ko-KR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1050" b="1" spc="150" dirty="0">
              <a:ln w="11430"/>
              <a:solidFill>
                <a:schemeClr val="tx2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6320353"/>
            <a:ext cx="53922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프로그램 기존요금 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30,000</a:t>
            </a:r>
            <a:r>
              <a:rPr lang="ko-KR" altLang="en-US" sz="1200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원에서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9,000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원으로 변경되었습니다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altLang="ko-KR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(VAT</a:t>
            </a:r>
            <a:r>
              <a:rPr lang="ko-KR" altLang="en-US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별도</a:t>
            </a:r>
            <a:r>
              <a:rPr lang="en-US" altLang="ko-KR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200" dirty="0">
              <a:solidFill>
                <a:srgbClr val="33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539552" y="1628800"/>
          <a:ext cx="8136904" cy="453843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944216"/>
                <a:gridCol w="3096344"/>
                <a:gridCol w="384043"/>
                <a:gridCol w="2712301"/>
              </a:tblGrid>
              <a:tr h="399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구분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계좌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카드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3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가입비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면제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80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위약금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약정기간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없음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28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전산망이용료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매월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30,000</a:t>
                      </a:r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581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관리프로그램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매월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건미만 </a:t>
                      </a:r>
                      <a:r>
                        <a:rPr lang="en-US" altLang="ko-KR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9,000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r>
                        <a:rPr lang="en-US" altLang="ko-KR" sz="10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고객</a:t>
                      </a:r>
                      <a:r>
                        <a:rPr lang="en-US" altLang="ko-KR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20</a:t>
                      </a:r>
                      <a:r>
                        <a:rPr lang="ko-KR" altLang="en-US" sz="10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명 미만 </a:t>
                      </a:r>
                      <a:r>
                        <a:rPr lang="ko-KR" altLang="en-US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무료</a:t>
                      </a:r>
                      <a:r>
                        <a:rPr lang="en-US" altLang="ko-KR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1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건이상</a:t>
                      </a:r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~1,000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건미만 </a:t>
                      </a:r>
                      <a:r>
                        <a:rPr lang="en-US" altLang="ko-KR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20,000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3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58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건이상</a:t>
                      </a:r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~2,000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건미만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30,000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3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건이상 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별도협의</a:t>
                      </a:r>
                      <a:endParaRPr lang="ko-KR" altLang="en-US" sz="13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9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출금수수료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건당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250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3.3%</a:t>
                      </a:r>
                      <a:r>
                        <a:rPr lang="en-US" altLang="ko-KR" sz="6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영세</a:t>
                      </a:r>
                      <a:r>
                        <a:rPr lang="en-US" altLang="ko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중소사업자 대상 우대수수료 적용</a:t>
                      </a:r>
                      <a:r>
                        <a:rPr lang="en-US" altLang="ko-KR" sz="700" kern="1200" smtClean="0">
                          <a:solidFill>
                            <a:srgbClr val="336699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solidFill>
                          <a:srgbClr val="336699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9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신청수수료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건당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0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없음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9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보증증권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사업개시일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년 미만 업체 필수가입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가입 필요 업체는 따로 안내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91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정산주기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이체일로부터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이체일로부터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7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217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가능은행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일부가능</a:t>
                      </a:r>
                      <a:endParaRPr lang="en-US" altLang="ko-KR" sz="14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산업은행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카카오뱅크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케이뱅크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증권사 제외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일부가능</a:t>
                      </a:r>
                      <a:endParaRPr lang="en-US" altLang="ko-KR" sz="14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롯데체크</a:t>
                      </a:r>
                      <a:r>
                        <a:rPr lang="en-US" altLang="ko-KR" sz="12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선불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기프트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해외발행카드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법인카드 일부 불가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다이어그램 10"/>
          <p:cNvGraphicFramePr/>
          <p:nvPr/>
        </p:nvGraphicFramePr>
        <p:xfrm>
          <a:off x="35496" y="404664"/>
          <a:ext cx="7848872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4.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금융결제원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워터인포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graphicFrame>
        <p:nvGraphicFramePr>
          <p:cNvPr id="12" name="다이어그램 11"/>
          <p:cNvGraphicFramePr/>
          <p:nvPr/>
        </p:nvGraphicFramePr>
        <p:xfrm>
          <a:off x="755576" y="1916832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47936" y="1061120"/>
            <a:ext cx="31406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금융결제원 전산망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가입절차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2992" y="3861048"/>
            <a:ext cx="31406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금융결제원 전산망 구비서류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611560" y="4406134"/>
          <a:ext cx="7920879" cy="2263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4209"/>
                <a:gridCol w="3243995"/>
                <a:gridCol w="3242675"/>
              </a:tblGrid>
              <a:tr h="3233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 분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개인사업자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비영리단체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법인사업자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비영리단체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필요서류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사업자등록증</a:t>
                      </a:r>
                      <a:r>
                        <a:rPr lang="en-US" altLang="ko-KR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3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고유번호증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사업자등록증</a:t>
                      </a:r>
                      <a:r>
                        <a:rPr lang="en-US" altLang="ko-KR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3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고유번호증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대표자인감증명서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법인등기부등본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대표자인감도장</a:t>
                      </a:r>
                      <a:r>
                        <a:rPr lang="en-US" altLang="ko-KR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단체도장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법인인감증명서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신규이용신청서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법인인감도장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신안소프트 자동이체동의서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신규이용신청서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331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신안소프트 자동이체동의서</a:t>
                      </a:r>
                      <a:endParaRPr lang="ko-KR" altLang="en-US" sz="13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334"/>
            <a:ext cx="9144000" cy="68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14857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 4.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금융결제원 </a:t>
            </a:r>
            <a:r>
              <a:rPr lang="ko-KR" altLang="en-U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워터인포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정수기</a:t>
            </a:r>
            <a:r>
              <a:rPr lang="en-US" altLang="ko-KR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CMS </a:t>
            </a:r>
            <a:r>
              <a:rPr lang="ko-KR" alt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중고딕" pitchFamily="18" charset="-127"/>
                <a:ea typeface="HY중고딕" pitchFamily="18" charset="-127"/>
              </a:rPr>
              <a:t> </a:t>
            </a:r>
            <a:endParaRPr lang="ko-KR" altLang="en-U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7936" y="1061120"/>
            <a:ext cx="358463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▣  금융결제원 정수기</a:t>
            </a:r>
            <a:r>
              <a:rPr lang="en-US" altLang="ko-KR" sz="1600" b="1" cap="all" dirty="0" smtClean="0">
                <a:ln w="0"/>
                <a:solidFill>
                  <a:schemeClr val="tx2"/>
                </a:solidFill>
                <a:effectLst/>
              </a:rPr>
              <a:t>CMS </a:t>
            </a:r>
            <a:r>
              <a:rPr lang="ko-KR" altLang="en-US" sz="1600" b="1" cap="all" dirty="0" smtClean="0">
                <a:ln w="0"/>
                <a:solidFill>
                  <a:schemeClr val="tx2"/>
                </a:solidFill>
                <a:effectLst/>
              </a:rPr>
              <a:t>이용요금</a:t>
            </a:r>
            <a:endParaRPr lang="ko-KR" altLang="en-US" sz="1600" b="1" cap="all" dirty="0">
              <a:ln w="0"/>
              <a:solidFill>
                <a:schemeClr val="tx2"/>
              </a:solidFill>
              <a:effectLst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539551" y="1826598"/>
          <a:ext cx="8136905" cy="441071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738825"/>
                <a:gridCol w="2952328"/>
                <a:gridCol w="3445752"/>
              </a:tblGrid>
              <a:tr h="3963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구분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계좌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63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가입비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면제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74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위약금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약정기간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없음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32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전산망이용료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매월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40,000</a:t>
                      </a:r>
                      <a:r>
                        <a:rPr lang="ko-KR" altLang="en-US" sz="1400" dirty="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156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관리프로그램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매월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건미만 </a:t>
                      </a:r>
                      <a:r>
                        <a:rPr lang="en-US" altLang="ko-KR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9,000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r>
                        <a:rPr lang="en-US" altLang="ko-KR" sz="10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고객</a:t>
                      </a:r>
                      <a:r>
                        <a:rPr lang="en-US" altLang="ko-KR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20</a:t>
                      </a:r>
                      <a:r>
                        <a:rPr lang="ko-KR" altLang="en-US" sz="100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명 미만 </a:t>
                      </a:r>
                      <a:r>
                        <a:rPr lang="ko-KR" altLang="en-US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무료</a:t>
                      </a:r>
                      <a:r>
                        <a:rPr lang="en-US" altLang="ko-KR" sz="1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1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건이상</a:t>
                      </a:r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~1,000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건미만 </a:t>
                      </a:r>
                      <a:r>
                        <a:rPr lang="en-US" altLang="ko-KR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20,000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3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20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건이상</a:t>
                      </a:r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~2,000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건미만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30,000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3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2,000</a:t>
                      </a:r>
                      <a:r>
                        <a:rPr lang="ko-KR" altLang="en-US" sz="130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건이상 </a:t>
                      </a:r>
                      <a:r>
                        <a:rPr lang="ko-KR" altLang="en-US" sz="1300" smtClean="0">
                          <a:solidFill>
                            <a:srgbClr val="C0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별도협의</a:t>
                      </a:r>
                      <a:endParaRPr lang="ko-KR" altLang="en-US" sz="1300" dirty="0">
                        <a:solidFill>
                          <a:srgbClr val="C0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63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출금수수료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건당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180~400</a:t>
                      </a:r>
                      <a:r>
                        <a:rPr lang="ko-KR" altLang="en-US" sz="14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은행마다 다름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63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신청수수료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건당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20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63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보증증권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필수가입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rgbClr val="FF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안전성보장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/</a:t>
                      </a:r>
                      <a:r>
                        <a:rPr lang="ko-KR" altLang="en-US" sz="1200" dirty="0" smtClean="0">
                          <a:solidFill>
                            <a:srgbClr val="FF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신뢰도 상승</a:t>
                      </a:r>
                      <a:r>
                        <a:rPr lang="en-US" altLang="ko-KR" sz="1200" dirty="0" smtClean="0">
                          <a:solidFill>
                            <a:srgbClr val="FF0000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dirty="0">
                        <a:solidFill>
                          <a:srgbClr val="FF0000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211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정산주기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이체일로부터 </a:t>
                      </a:r>
                      <a:r>
                        <a:rPr lang="en-US" altLang="ko-KR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</a:t>
                      </a:r>
                      <a:endParaRPr lang="en-US" altLang="ko-KR" sz="14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신규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:3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개월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-&gt;3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, 3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개월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-&gt;2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 후 입금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631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CMS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가능은행</a:t>
                      </a:r>
                      <a:endParaRPr lang="ko-KR" altLang="en-US" sz="1400" dirty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국내 전 은행가능</a:t>
                      </a:r>
                      <a:endParaRPr lang="ko-KR" altLang="en-US" sz="14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7740352" y="1484784"/>
            <a:ext cx="936104" cy="288032"/>
          </a:xfrm>
          <a:prstGeom prst="rect">
            <a:avLst/>
          </a:prstGeom>
          <a:noFill/>
          <a:ln w="12700">
            <a:noFill/>
          </a:ln>
          <a:scene3d>
            <a:camera prst="orthographicFront"/>
            <a:lightRig rig="soft" dir="t">
              <a:rot lat="0" lon="0" rev="10800000"/>
            </a:lightRig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n-US" altLang="ko-KR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(VAT</a:t>
            </a:r>
            <a:r>
              <a:rPr lang="ko-KR" altLang="en-US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별도</a:t>
            </a:r>
            <a:r>
              <a:rPr lang="en-US" altLang="ko-KR" sz="1050" b="1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1050" b="1" spc="150" dirty="0">
              <a:ln w="11430"/>
              <a:solidFill>
                <a:schemeClr val="tx2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6320353"/>
            <a:ext cx="53922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프로그램 기존요금 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30,000</a:t>
            </a:r>
            <a:r>
              <a:rPr lang="ko-KR" altLang="en-US" sz="1200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원에서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9,000</a:t>
            </a:r>
            <a:r>
              <a:rPr lang="ko-KR" altLang="en-US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원으로 변경되었습니다</a:t>
            </a:r>
            <a:r>
              <a:rPr lang="en-US" altLang="ko-KR" sz="12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altLang="ko-KR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(VAT</a:t>
            </a:r>
            <a:r>
              <a:rPr lang="ko-KR" altLang="en-US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별도</a:t>
            </a:r>
            <a:r>
              <a:rPr lang="en-US" altLang="ko-KR" sz="1100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200" dirty="0">
              <a:solidFill>
                <a:srgbClr val="33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37462" y="121965"/>
            <a:ext cx="161935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9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9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chemeClr val="tx2">
                <a:lumMod val="75000"/>
              </a:schemeClr>
            </a:gs>
            <a:gs pos="100000">
              <a:schemeClr val="tx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직선 연결선 11"/>
          <p:cNvCxnSpPr/>
          <p:nvPr/>
        </p:nvCxnSpPr>
        <p:spPr>
          <a:xfrm>
            <a:off x="3601988" y="3356992"/>
            <a:ext cx="1944216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870970" y="3356992"/>
            <a:ext cx="14055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THANK YOU</a:t>
            </a:r>
            <a:endParaRPr lang="ko-KR" altLang="en-US" sz="1600" b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16007" y="6009481"/>
            <a:ext cx="16033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내일을 준비하는 기업 </a:t>
            </a:r>
            <a:endParaRPr lang="en-US" altLang="ko-KR" sz="1100" b="1" dirty="0" smtClean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ea"/>
            </a:endParaRPr>
          </a:p>
          <a:p>
            <a:r>
              <a:rPr lang="ko-KR" altLang="en-US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㈜ 신안소프트</a:t>
            </a:r>
            <a:endParaRPr lang="ko-KR" altLang="en-US" sz="1100" b="1" dirty="0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16105" y="6422479"/>
            <a:ext cx="159691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대표번호 </a:t>
            </a:r>
            <a:r>
              <a:rPr lang="en-US" altLang="ko-KR" sz="1100" b="1" dirty="0" smtClean="0">
                <a:ln w="12700">
                  <a:noFill/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ea"/>
              </a:rPr>
              <a:t>: 1566-5767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17082" y="2670820"/>
            <a:ext cx="21006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워터인포</a:t>
            </a:r>
            <a:endParaRPr lang="en-US" altLang="ko-K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altLang="ko-K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Pride For  your Smart Life</a:t>
            </a:r>
            <a:endParaRPr lang="ko-KR" altLang="en-US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6352</TotalTime>
  <Words>1555</Words>
  <Application>Microsoft Office PowerPoint</Application>
  <PresentationFormat>화면 슬라이드 쇼(4:3)</PresentationFormat>
  <Paragraphs>429</Paragraphs>
  <Slides>20</Slides>
  <Notes>12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566</cp:revision>
  <dcterms:created xsi:type="dcterms:W3CDTF">2017-01-23T01:49:40Z</dcterms:created>
  <dcterms:modified xsi:type="dcterms:W3CDTF">2019-09-10T02:35:17Z</dcterms:modified>
</cp:coreProperties>
</file>